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4"/>
  </p:sldMasterIdLst>
  <p:notesMasterIdLst>
    <p:notesMasterId r:id="rId44"/>
  </p:notesMasterIdLst>
  <p:handoutMasterIdLst>
    <p:handoutMasterId r:id="rId45"/>
  </p:handoutMasterIdLst>
  <p:sldIdLst>
    <p:sldId id="277" r:id="rId5"/>
    <p:sldId id="309" r:id="rId6"/>
    <p:sldId id="856" r:id="rId7"/>
    <p:sldId id="322" r:id="rId8"/>
    <p:sldId id="257" r:id="rId9"/>
    <p:sldId id="376" r:id="rId10"/>
    <p:sldId id="317" r:id="rId11"/>
    <p:sldId id="872" r:id="rId12"/>
    <p:sldId id="857" r:id="rId13"/>
    <p:sldId id="868" r:id="rId14"/>
    <p:sldId id="323" r:id="rId15"/>
    <p:sldId id="869" r:id="rId16"/>
    <p:sldId id="860" r:id="rId17"/>
    <p:sldId id="867" r:id="rId18"/>
    <p:sldId id="389" r:id="rId19"/>
    <p:sldId id="859" r:id="rId20"/>
    <p:sldId id="861" r:id="rId21"/>
    <p:sldId id="390" r:id="rId22"/>
    <p:sldId id="392" r:id="rId23"/>
    <p:sldId id="391" r:id="rId24"/>
    <p:sldId id="393" r:id="rId25"/>
    <p:sldId id="394" r:id="rId26"/>
    <p:sldId id="380" r:id="rId27"/>
    <p:sldId id="862" r:id="rId28"/>
    <p:sldId id="370" r:id="rId29"/>
    <p:sldId id="371" r:id="rId30"/>
    <p:sldId id="373" r:id="rId31"/>
    <p:sldId id="374" r:id="rId32"/>
    <p:sldId id="375" r:id="rId33"/>
    <p:sldId id="871" r:id="rId34"/>
    <p:sldId id="377" r:id="rId35"/>
    <p:sldId id="378" r:id="rId36"/>
    <p:sldId id="379" r:id="rId37"/>
    <p:sldId id="863" r:id="rId38"/>
    <p:sldId id="865" r:id="rId39"/>
    <p:sldId id="864" r:id="rId40"/>
    <p:sldId id="858" r:id="rId41"/>
    <p:sldId id="866" r:id="rId42"/>
    <p:sldId id="313" r:id="rId43"/>
  </p:sldIdLst>
  <p:sldSz cx="9144000" cy="6858000" type="screen4x3"/>
  <p:notesSz cx="6858000" cy="99456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mbership Mailbox" initials="MM" lastIdx="1" clrIdx="0">
    <p:extLst>
      <p:ext uri="{19B8F6BF-5375-455C-9EA6-DF929625EA0E}">
        <p15:presenceInfo xmlns:p15="http://schemas.microsoft.com/office/powerpoint/2012/main" userId="Membership Mailbox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5BD"/>
    <a:srgbClr val="008851"/>
    <a:srgbClr val="4F2D7F"/>
    <a:srgbClr val="009AA6"/>
    <a:srgbClr val="0000FF"/>
    <a:srgbClr val="A68462"/>
    <a:srgbClr val="E7D2AD"/>
    <a:srgbClr val="D39D60"/>
    <a:srgbClr val="E8E2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126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commentAuthors" Target="commentAuthor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eland Bollen" userId="S::roeland.bollen@pmi-belgium.be::baf9b7fd-6892-4e84-8698-ce53555aedf8" providerId="AD" clId="Web-{C4812C45-171E-4C5E-BB1F-6434C212CBFD}"/>
    <pc:docChg chg="delSld">
      <pc:chgData name="Roeland Bollen" userId="S::roeland.bollen@pmi-belgium.be::baf9b7fd-6892-4e84-8698-ce53555aedf8" providerId="AD" clId="Web-{C4812C45-171E-4C5E-BB1F-6434C212CBFD}" dt="2019-03-25T21:50:47.750" v="0"/>
      <pc:docMkLst>
        <pc:docMk/>
      </pc:docMkLst>
      <pc:sldChg chg="del">
        <pc:chgData name="Roeland Bollen" userId="S::roeland.bollen@pmi-belgium.be::baf9b7fd-6892-4e84-8698-ce53555aedf8" providerId="AD" clId="Web-{C4812C45-171E-4C5E-BB1F-6434C212CBFD}" dt="2019-03-25T21:50:47.750" v="0"/>
        <pc:sldMkLst>
          <pc:docMk/>
          <pc:sldMk cId="2596100874" sldId="321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72421" cy="497625"/>
          </a:xfrm>
          <a:prstGeom prst="rect">
            <a:avLst/>
          </a:prstGeom>
        </p:spPr>
        <p:txBody>
          <a:bodyPr vert="horz" lIns="91028" tIns="45514" rIns="91028" bIns="455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028" y="0"/>
            <a:ext cx="2972421" cy="497625"/>
          </a:xfrm>
          <a:prstGeom prst="rect">
            <a:avLst/>
          </a:prstGeom>
        </p:spPr>
        <p:txBody>
          <a:bodyPr vert="horz" lIns="91028" tIns="45514" rIns="91028" bIns="45514" rtlCol="0"/>
          <a:lstStyle>
            <a:lvl1pPr algn="r">
              <a:defRPr sz="1200"/>
            </a:lvl1pPr>
          </a:lstStyle>
          <a:p>
            <a:fld id="{209D670A-3C5D-684C-96BB-B2A59D5251E2}" type="datetimeFigureOut">
              <a:rPr lang="en-US" smtClean="0"/>
              <a:pPr/>
              <a:t>5/24/2019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446366"/>
            <a:ext cx="2972421" cy="497625"/>
          </a:xfrm>
          <a:prstGeom prst="rect">
            <a:avLst/>
          </a:prstGeom>
        </p:spPr>
        <p:txBody>
          <a:bodyPr vert="horz" lIns="91028" tIns="45514" rIns="91028" bIns="455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028" y="9446366"/>
            <a:ext cx="2972421" cy="497625"/>
          </a:xfrm>
          <a:prstGeom prst="rect">
            <a:avLst/>
          </a:prstGeom>
        </p:spPr>
        <p:txBody>
          <a:bodyPr vert="horz" lIns="91028" tIns="45514" rIns="91028" bIns="45514" rtlCol="0" anchor="b"/>
          <a:lstStyle>
            <a:lvl1pPr algn="r">
              <a:defRPr sz="1200"/>
            </a:lvl1pPr>
          </a:lstStyle>
          <a:p>
            <a:fld id="{8C788C23-EB59-1A47-9AD2-CED5ABC002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5214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71800" cy="497285"/>
          </a:xfrm>
          <a:prstGeom prst="rect">
            <a:avLst/>
          </a:prstGeom>
        </p:spPr>
        <p:txBody>
          <a:bodyPr vert="horz" lIns="92758" tIns="46379" rIns="92758" bIns="463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5" y="1"/>
            <a:ext cx="2971800" cy="497285"/>
          </a:xfrm>
          <a:prstGeom prst="rect">
            <a:avLst/>
          </a:prstGeom>
        </p:spPr>
        <p:txBody>
          <a:bodyPr vert="horz" lIns="92758" tIns="46379" rIns="92758" bIns="46379" rtlCol="0"/>
          <a:lstStyle>
            <a:lvl1pPr algn="r">
              <a:defRPr sz="1200"/>
            </a:lvl1pPr>
          </a:lstStyle>
          <a:p>
            <a:fld id="{B5983A96-50DB-453F-9711-41D88F362927}" type="datetimeFigureOut">
              <a:rPr lang="en-US" smtClean="0"/>
              <a:pPr/>
              <a:t>5/24/2019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7713"/>
            <a:ext cx="4972050" cy="3729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758" tIns="46379" rIns="92758" bIns="4637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1" y="4724204"/>
            <a:ext cx="5486400" cy="4475560"/>
          </a:xfrm>
          <a:prstGeom prst="rect">
            <a:avLst/>
          </a:prstGeom>
        </p:spPr>
        <p:txBody>
          <a:bodyPr vert="horz" lIns="92758" tIns="46379" rIns="92758" bIns="4637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46678"/>
            <a:ext cx="2971800" cy="497285"/>
          </a:xfrm>
          <a:prstGeom prst="rect">
            <a:avLst/>
          </a:prstGeom>
        </p:spPr>
        <p:txBody>
          <a:bodyPr vert="horz" lIns="92758" tIns="46379" rIns="92758" bIns="463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5" y="9446678"/>
            <a:ext cx="2971800" cy="497285"/>
          </a:xfrm>
          <a:prstGeom prst="rect">
            <a:avLst/>
          </a:prstGeom>
        </p:spPr>
        <p:txBody>
          <a:bodyPr vert="horz" lIns="92758" tIns="46379" rIns="92758" bIns="46379" rtlCol="0" anchor="b"/>
          <a:lstStyle>
            <a:lvl1pPr algn="r">
              <a:defRPr sz="1200"/>
            </a:lvl1pPr>
          </a:lstStyle>
          <a:p>
            <a:fld id="{180DE374-9170-4238-9387-1C4AD59CEF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82615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7946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327042-6B61-B148-8485-8BBBFAA13D2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6640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327042-6B61-B148-8485-8BBBFAA13D24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6740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327042-6B61-B148-8485-8BBBFAA13D24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5428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327042-6B61-B148-8485-8BBBFAA13D24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8002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9539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0DE374-9170-4238-9387-1C4AD59CEF1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0483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9800" y="750888"/>
            <a:ext cx="4997450" cy="37480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21236-2FB4-482D-96E3-59D0FD59B8D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4843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327042-6B61-B148-8485-8BBBFAA13D2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7518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327042-6B61-B148-8485-8BBBFAA13D2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990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327042-6B61-B148-8485-8BBBFAA13D2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4009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327042-6B61-B148-8485-8BBBFAA13D2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3276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327042-6B61-B148-8485-8BBBFAA13D2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634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496944" cy="5997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052736"/>
            <a:ext cx="8496944" cy="4968552"/>
          </a:xfrm>
        </p:spPr>
        <p:txBody>
          <a:bodyPr/>
          <a:lstStyle>
            <a:lvl2pPr>
              <a:defRPr sz="1800"/>
            </a:lvl2pPr>
            <a:lvl3pPr>
              <a:defRPr sz="16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9" y="260648"/>
            <a:ext cx="8496944" cy="5997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9" y="1052736"/>
            <a:ext cx="4176463" cy="4968552"/>
          </a:xfrm>
        </p:spPr>
        <p:txBody>
          <a:bodyPr/>
          <a:lstStyle>
            <a:lvl2pPr>
              <a:defRPr sz="1800"/>
            </a:lvl2pPr>
            <a:lvl3pPr>
              <a:defRPr sz="16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A1E84E7-B5BA-4AD0-BE86-6C4E9CC86ED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44008" y="1052736"/>
            <a:ext cx="4176463" cy="4968552"/>
          </a:xfrm>
        </p:spPr>
        <p:txBody>
          <a:bodyPr/>
          <a:lstStyle>
            <a:lvl2pPr>
              <a:defRPr sz="1800"/>
            </a:lvl2pPr>
            <a:lvl3pPr>
              <a:defRPr sz="16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78251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524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8" descr="PMI4.jpg                                                       00703EF4MY HD                          BE93234D: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6200775"/>
            <a:ext cx="9145588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24000"/>
            <a:ext cx="77724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8115300" y="6526213"/>
            <a:ext cx="4191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F2599C0-74A3-44E1-A4D8-5D46D572C083}" type="slidenum">
              <a:rPr lang="en-US" sz="1050" b="0">
                <a:solidFill>
                  <a:srgbClr val="FFFFFF"/>
                </a:solidFill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050" b="0">
              <a:solidFill>
                <a:srgbClr val="455560"/>
              </a:solidFill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quarter" idx="2"/>
          </p:nvPr>
        </p:nvSpPr>
        <p:spPr>
          <a:xfrm>
            <a:off x="1524000" y="6572250"/>
            <a:ext cx="2209800" cy="228600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chemeClr val="bg1"/>
                </a:solidFill>
                <a:latin typeface="+mn-l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FFFFFF"/>
                </a:solidFill>
              </a:rPr>
              <a:t>PMI and the Project Manager</a:t>
            </a:r>
          </a:p>
        </p:txBody>
      </p:sp>
      <p:pic>
        <p:nvPicPr>
          <p:cNvPr id="2055" name="Picture 6" descr="X:\Work\P\PMI\Logos\PMI_Logo_Wht_KO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95338" y="6602413"/>
            <a:ext cx="685800" cy="17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7AC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7AC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7AC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7AC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7AC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007AC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007AC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007AC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007AC2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130000"/>
        </a:lnSpc>
        <a:spcBef>
          <a:spcPct val="20000"/>
        </a:spcBef>
        <a:spcAft>
          <a:spcPct val="0"/>
        </a:spcAft>
        <a:buClr>
          <a:srgbClr val="007AC2"/>
        </a:buClr>
        <a:buChar char="•"/>
        <a:defRPr sz="2000">
          <a:solidFill>
            <a:srgbClr val="45556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har char="–"/>
        <a:defRPr sz="2000">
          <a:solidFill>
            <a:srgbClr val="455560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455560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455560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455560"/>
          </a:solidFill>
          <a:latin typeface="+mn-lt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455560"/>
          </a:solidFill>
          <a:latin typeface="+mn-lt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455560"/>
          </a:solidFill>
          <a:latin typeface="+mn-lt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455560"/>
          </a:solidFill>
          <a:latin typeface="+mn-lt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45556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hyperlink" Target="https://vrms.pmi.org/OpportunityView/OpportunityView/?opId=22163&amp;volunteerView=true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hyperlink" Target="https://vrms.pmi.org/OpportunityView/OpportunityView/?opId=15613&amp;volunteerView=true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s://vrms.pmi.org/OpportunityView/OpportunityView/?opId=15614&amp;volunteerView=true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jpeg"/><Relationship Id="rId4" Type="http://schemas.openxmlformats.org/officeDocument/2006/relationships/image" Target="../media/image6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vrms.pmi.org/OpportunityView/OpportunityView/?opId=8657&amp;volunteerView=true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vrms.pmi.org/OpportunityView/OpportunityView/?opId=16606&amp;volunteerView=true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vrms.pmi.org/OpportunityView/OpportunityView/?opId=16614&amp;volunteerView=true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vrms.pmi.org/OpportunityView/OpportunityView/?opId=15720&amp;volunteerView=true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vrms.pmi.org/OpportunityView/OpportunityView/?opId=16621&amp;volunteerView=true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designworldwide.deviantart.com/art/Learn-more-327146429" TargetMode="External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Relationship Id="rId9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26" Type="http://schemas.openxmlformats.org/officeDocument/2006/relationships/image" Target="../media/image37.png"/><Relationship Id="rId3" Type="http://schemas.openxmlformats.org/officeDocument/2006/relationships/image" Target="../media/image14.jpg"/><Relationship Id="rId21" Type="http://schemas.openxmlformats.org/officeDocument/2006/relationships/image" Target="../media/image32.png"/><Relationship Id="rId34" Type="http://schemas.openxmlformats.org/officeDocument/2006/relationships/image" Target="../media/image45.jpg"/><Relationship Id="rId7" Type="http://schemas.openxmlformats.org/officeDocument/2006/relationships/image" Target="../media/image18.jp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5" Type="http://schemas.openxmlformats.org/officeDocument/2006/relationships/image" Target="../media/image36.png"/><Relationship Id="rId33" Type="http://schemas.openxmlformats.org/officeDocument/2006/relationships/image" Target="../media/image44.png"/><Relationship Id="rId2" Type="http://schemas.openxmlformats.org/officeDocument/2006/relationships/image" Target="../media/image13.jpg"/><Relationship Id="rId16" Type="http://schemas.openxmlformats.org/officeDocument/2006/relationships/image" Target="../media/image27.png"/><Relationship Id="rId20" Type="http://schemas.openxmlformats.org/officeDocument/2006/relationships/image" Target="../media/image31.png"/><Relationship Id="rId29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11" Type="http://schemas.openxmlformats.org/officeDocument/2006/relationships/image" Target="../media/image22.png"/><Relationship Id="rId24" Type="http://schemas.openxmlformats.org/officeDocument/2006/relationships/image" Target="../media/image35.png"/><Relationship Id="rId32" Type="http://schemas.openxmlformats.org/officeDocument/2006/relationships/image" Target="../media/image43.png"/><Relationship Id="rId5" Type="http://schemas.openxmlformats.org/officeDocument/2006/relationships/image" Target="../media/image16.jpg"/><Relationship Id="rId15" Type="http://schemas.openxmlformats.org/officeDocument/2006/relationships/image" Target="../media/image26.png"/><Relationship Id="rId23" Type="http://schemas.openxmlformats.org/officeDocument/2006/relationships/image" Target="../media/image34.png"/><Relationship Id="rId28" Type="http://schemas.openxmlformats.org/officeDocument/2006/relationships/image" Target="../media/image39.png"/><Relationship Id="rId10" Type="http://schemas.openxmlformats.org/officeDocument/2006/relationships/image" Target="../media/image21.png"/><Relationship Id="rId19" Type="http://schemas.openxmlformats.org/officeDocument/2006/relationships/image" Target="../media/image30.png"/><Relationship Id="rId31" Type="http://schemas.openxmlformats.org/officeDocument/2006/relationships/image" Target="../media/image42.png"/><Relationship Id="rId4" Type="http://schemas.openxmlformats.org/officeDocument/2006/relationships/image" Target="../media/image15.jpg"/><Relationship Id="rId9" Type="http://schemas.openxmlformats.org/officeDocument/2006/relationships/image" Target="../media/image20.png"/><Relationship Id="rId14" Type="http://schemas.openxmlformats.org/officeDocument/2006/relationships/image" Target="../media/image25.png"/><Relationship Id="rId22" Type="http://schemas.openxmlformats.org/officeDocument/2006/relationships/image" Target="../media/image33.png"/><Relationship Id="rId27" Type="http://schemas.openxmlformats.org/officeDocument/2006/relationships/image" Target="../media/image38.png"/><Relationship Id="rId30" Type="http://schemas.openxmlformats.org/officeDocument/2006/relationships/image" Target="../media/image41.png"/><Relationship Id="rId8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7" descr="PMI1.jpg                                                       00703EF4MY HD                          BE93234D: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764" y="0"/>
            <a:ext cx="9142059" cy="685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536" y="2215716"/>
            <a:ext cx="8568952" cy="1283568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sz="4800" dirty="0">
                <a:solidFill>
                  <a:schemeClr val="bg1"/>
                </a:solidFill>
              </a:rPr>
              <a:t>Volunteer Day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Date: 23</a:t>
            </a:r>
            <a:r>
              <a:rPr lang="en-US" baseline="30000" dirty="0">
                <a:solidFill>
                  <a:schemeClr val="bg1"/>
                </a:solidFill>
              </a:rPr>
              <a:t>rd</a:t>
            </a:r>
            <a:r>
              <a:rPr lang="en-US" dirty="0">
                <a:solidFill>
                  <a:schemeClr val="bg1"/>
                </a:solidFill>
              </a:rPr>
              <a:t> Ma</a:t>
            </a:r>
            <a:r>
              <a:rPr lang="en-BE" dirty="0">
                <a:solidFill>
                  <a:schemeClr val="bg1"/>
                </a:solidFill>
              </a:rPr>
              <a:t>y</a:t>
            </a:r>
            <a:r>
              <a:rPr lang="en-US" dirty="0">
                <a:solidFill>
                  <a:schemeClr val="bg1"/>
                </a:solidFill>
              </a:rPr>
              <a:t> 2019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Theme:  Member to become Volunteer </a:t>
            </a:r>
            <a:br>
              <a:rPr lang="en-US" dirty="0">
                <a:solidFill>
                  <a:schemeClr val="bg1"/>
                </a:solidFill>
              </a:rPr>
            </a:br>
            <a:endParaRPr lang="en-US" sz="3000" b="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381" y="332656"/>
            <a:ext cx="2514600" cy="12573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2D2F41-0E1E-458E-8005-A455449D8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484" y="1521889"/>
            <a:ext cx="8576440" cy="2356427"/>
          </a:xfrm>
        </p:spPr>
        <p:txBody>
          <a:bodyPr/>
          <a:lstStyle/>
          <a:p>
            <a:pPr algn="ctr"/>
            <a:r>
              <a:rPr lang="en-GB" sz="3600" dirty="0"/>
              <a:t>Deep dive </a:t>
            </a:r>
            <a:r>
              <a:rPr lang="en-BE" sz="3600" dirty="0"/>
              <a:t>o</a:t>
            </a:r>
            <a:r>
              <a:rPr lang="en-US" sz="3600" dirty="0"/>
              <a:t>n</a:t>
            </a:r>
            <a:r>
              <a:rPr lang="en-BE" sz="3600" dirty="0"/>
              <a:t> </a:t>
            </a:r>
            <a:r>
              <a:rPr lang="en-US" sz="3600" dirty="0"/>
              <a:t>t</a:t>
            </a:r>
            <a:r>
              <a:rPr lang="en-BE" sz="3600" dirty="0"/>
              <a:t>h</a:t>
            </a:r>
            <a:r>
              <a:rPr lang="en-US" sz="3600" dirty="0"/>
              <a:t>e</a:t>
            </a:r>
            <a:r>
              <a:rPr lang="en-BE" sz="3600" dirty="0"/>
              <a:t> </a:t>
            </a:r>
            <a:r>
              <a:rPr lang="en-GB" sz="3600" dirty="0"/>
              <a:t>existing </a:t>
            </a:r>
            <a:br>
              <a:rPr lang="en-BE" sz="3600" dirty="0"/>
            </a:br>
            <a:r>
              <a:rPr lang="en-GB" sz="3600" dirty="0"/>
              <a:t>opportunities experience</a:t>
            </a:r>
            <a:br>
              <a:rPr lang="en-BE" sz="3600" dirty="0"/>
            </a:br>
            <a:br>
              <a:rPr lang="en-BE" sz="3600" dirty="0"/>
            </a:br>
            <a:r>
              <a:rPr lang="en-BE" sz="3600" dirty="0"/>
              <a:t>@  vrms.pmi.org – Belgium chapter</a:t>
            </a:r>
          </a:p>
        </p:txBody>
      </p:sp>
    </p:spTree>
    <p:extLst>
      <p:ext uri="{BB962C8B-B14F-4D97-AF65-F5344CB8AC3E}">
        <p14:creationId xmlns:p14="http://schemas.microsoft.com/office/powerpoint/2010/main" val="9992261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23528" y="282637"/>
            <a:ext cx="8496944" cy="599728"/>
          </a:xfrm>
        </p:spPr>
        <p:txBody>
          <a:bodyPr/>
          <a:lstStyle/>
          <a:p>
            <a:r>
              <a:rPr lang="nl-BE" sz="2400"/>
              <a:t>Volunteering Management Model </a:t>
            </a:r>
            <a:br>
              <a:rPr lang="nl-BE" sz="2400"/>
            </a:br>
            <a:endParaRPr lang="nl-BE" sz="2400"/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A33A3918-5061-4FBA-9AEE-20D403781F75}"/>
              </a:ext>
            </a:extLst>
          </p:cNvPr>
          <p:cNvSpPr txBox="1">
            <a:spLocks/>
          </p:cNvSpPr>
          <p:nvPr/>
        </p:nvSpPr>
        <p:spPr bwMode="auto">
          <a:xfrm>
            <a:off x="4722828" y="6381328"/>
            <a:ext cx="4417739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AC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AC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AC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AC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AC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AC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AC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AC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AC2"/>
                </a:solidFill>
                <a:latin typeface="Arial" charset="0"/>
              </a:defRPr>
            </a:lvl9pPr>
          </a:lstStyle>
          <a:p>
            <a:r>
              <a:rPr lang="nl-BE" sz="1800" kern="0" dirty="0">
                <a:solidFill>
                  <a:schemeClr val="bg1"/>
                </a:solidFill>
              </a:rPr>
              <a:t> Volunteering @ PMI Belgium Chapter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ED826545-16E8-4296-9B3F-2F87D5C9CE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352" y="1333944"/>
            <a:ext cx="4625822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0645783-AB60-477F-B11D-94570FED3BB5}"/>
              </a:ext>
            </a:extLst>
          </p:cNvPr>
          <p:cNvSpPr txBox="1"/>
          <p:nvPr/>
        </p:nvSpPr>
        <p:spPr>
          <a:xfrm>
            <a:off x="5148064" y="1556792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 single ad-hoc assignments </a:t>
            </a:r>
            <a:endParaRPr lang="en-BE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062C947-8AFB-4070-9CD2-0A512DE97C68}"/>
              </a:ext>
            </a:extLst>
          </p:cNvPr>
          <p:cNvSpPr txBox="1"/>
          <p:nvPr/>
        </p:nvSpPr>
        <p:spPr>
          <a:xfrm>
            <a:off x="5135088" y="2415885"/>
            <a:ext cx="38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 PM of small team and Reporting</a:t>
            </a:r>
            <a:endParaRPr lang="en-BE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4744B03-A54D-43EE-A24B-D92DBAD88A50}"/>
              </a:ext>
            </a:extLst>
          </p:cNvPr>
          <p:cNvSpPr txBox="1"/>
          <p:nvPr/>
        </p:nvSpPr>
        <p:spPr>
          <a:xfrm>
            <a:off x="5148064" y="3170148"/>
            <a:ext cx="3992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 PM with L1 &amp; L2 teams, reporting</a:t>
            </a:r>
            <a:endParaRPr lang="en-BE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DBCDA1B-DF43-4DEE-9E1A-AE705782C66E}"/>
              </a:ext>
            </a:extLst>
          </p:cNvPr>
          <p:cNvSpPr txBox="1"/>
          <p:nvPr/>
        </p:nvSpPr>
        <p:spPr>
          <a:xfrm>
            <a:off x="5135088" y="3937259"/>
            <a:ext cx="3992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4A   Associate Director  - elected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4B  Director role - elected</a:t>
            </a:r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4106673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9A73E1D-32F3-4BF3-A82B-61B2FEDF57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540" y="220717"/>
            <a:ext cx="9004920" cy="5469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7756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DC894-D232-4C16-9CAF-2CA62DEC6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Deep dive existing opportunities experience</a:t>
            </a:r>
            <a:endParaRPr lang="en-BE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199178-3F48-4C0E-9D47-FC47B3D7FF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052736"/>
            <a:ext cx="7086265" cy="2951705"/>
          </a:xfrm>
        </p:spPr>
        <p:txBody>
          <a:bodyPr/>
          <a:lstStyle/>
          <a:p>
            <a:r>
              <a:rPr lang="en-BE" u="sng" dirty="0">
                <a:hlinkClick r:id="rId2"/>
              </a:rPr>
              <a:t>22163 </a:t>
            </a:r>
            <a:r>
              <a:rPr lang="en-US" u="sng" dirty="0">
                <a:hlinkClick r:id="rId2"/>
              </a:rPr>
              <a:t>Journalist</a:t>
            </a:r>
            <a:r>
              <a:rPr lang="en-US" dirty="0"/>
              <a:t> </a:t>
            </a:r>
            <a:endParaRPr lang="en-BE" dirty="0"/>
          </a:p>
          <a:p>
            <a:pPr lvl="1"/>
            <a:r>
              <a:rPr lang="en-US" dirty="0"/>
              <a:t>L</a:t>
            </a:r>
            <a:r>
              <a:rPr lang="en-BE" dirty="0" err="1"/>
              <a:t>i</a:t>
            </a:r>
            <a:r>
              <a:rPr lang="en-US" dirty="0"/>
              <a:t>k</a:t>
            </a:r>
            <a:r>
              <a:rPr lang="en-BE" dirty="0"/>
              <a:t>e </a:t>
            </a:r>
            <a:r>
              <a:rPr lang="en-US" dirty="0"/>
              <a:t>w</a:t>
            </a:r>
            <a:r>
              <a:rPr lang="en-BE" dirty="0"/>
              <a:t>r</a:t>
            </a:r>
            <a:r>
              <a:rPr lang="en-US" dirty="0" err="1"/>
              <a:t>i</a:t>
            </a:r>
            <a:r>
              <a:rPr lang="en-BE" dirty="0"/>
              <a:t>t</a:t>
            </a:r>
            <a:r>
              <a:rPr lang="en-US" dirty="0" err="1"/>
              <a:t>i</a:t>
            </a:r>
            <a:r>
              <a:rPr lang="en-BE" dirty="0"/>
              <a:t>n</a:t>
            </a:r>
            <a:r>
              <a:rPr lang="en-US" dirty="0"/>
              <a:t>g</a:t>
            </a:r>
            <a:r>
              <a:rPr lang="en-BE" dirty="0"/>
              <a:t> </a:t>
            </a:r>
            <a:r>
              <a:rPr lang="en-US" dirty="0"/>
              <a:t>a</a:t>
            </a:r>
            <a:r>
              <a:rPr lang="en-BE" dirty="0"/>
              <a:t>n</a:t>
            </a:r>
            <a:r>
              <a:rPr lang="en-US" dirty="0"/>
              <a:t>d</a:t>
            </a:r>
            <a:r>
              <a:rPr lang="en-BE" dirty="0"/>
              <a:t> seeking for  targets to write about   </a:t>
            </a:r>
          </a:p>
          <a:p>
            <a:pPr lvl="1"/>
            <a:r>
              <a:rPr lang="en-BE" dirty="0"/>
              <a:t>G</a:t>
            </a:r>
            <a:r>
              <a:rPr lang="en-US" dirty="0"/>
              <a:t>e</a:t>
            </a:r>
            <a:r>
              <a:rPr lang="en-BE" dirty="0"/>
              <a:t>t </a:t>
            </a:r>
            <a:r>
              <a:rPr lang="en-US" dirty="0"/>
              <a:t>a</a:t>
            </a:r>
            <a:r>
              <a:rPr lang="en-BE" dirty="0"/>
              <a:t>q</a:t>
            </a:r>
            <a:r>
              <a:rPr lang="en-US" dirty="0"/>
              <a:t>u</a:t>
            </a:r>
            <a:r>
              <a:rPr lang="en-BE" dirty="0"/>
              <a:t>a</a:t>
            </a:r>
            <a:r>
              <a:rPr lang="en-US" dirty="0"/>
              <a:t>in</a:t>
            </a:r>
            <a:r>
              <a:rPr lang="en-BE" dirty="0"/>
              <a:t>t</a:t>
            </a:r>
            <a:r>
              <a:rPr lang="en-US" dirty="0"/>
              <a:t>e</a:t>
            </a:r>
            <a:r>
              <a:rPr lang="en-BE" dirty="0"/>
              <a:t>d </a:t>
            </a:r>
            <a:r>
              <a:rPr lang="en-US" dirty="0"/>
              <a:t>o</a:t>
            </a:r>
            <a:r>
              <a:rPr lang="en-BE" dirty="0"/>
              <a:t>n </a:t>
            </a:r>
            <a:r>
              <a:rPr lang="en-US" dirty="0"/>
              <a:t>d</a:t>
            </a:r>
            <a:r>
              <a:rPr lang="en-BE" dirty="0" err="1"/>
              <a:t>i</a:t>
            </a:r>
            <a:r>
              <a:rPr lang="en-US" dirty="0"/>
              <a:t>v</a:t>
            </a:r>
            <a:r>
              <a:rPr lang="en-BE" dirty="0"/>
              <a:t>e</a:t>
            </a:r>
            <a:r>
              <a:rPr lang="en-US" dirty="0"/>
              <a:t>r</a:t>
            </a:r>
            <a:r>
              <a:rPr lang="en-BE" dirty="0"/>
              <a:t>s</a:t>
            </a:r>
            <a:r>
              <a:rPr lang="en-US" dirty="0"/>
              <a:t>e</a:t>
            </a:r>
            <a:r>
              <a:rPr lang="en-BE" dirty="0"/>
              <a:t> PM related </a:t>
            </a:r>
            <a:r>
              <a:rPr lang="en-US" dirty="0"/>
              <a:t>t</a:t>
            </a:r>
            <a:r>
              <a:rPr lang="en-BE" dirty="0"/>
              <a:t>o</a:t>
            </a:r>
            <a:r>
              <a:rPr lang="en-US" dirty="0"/>
              <a:t>p</a:t>
            </a:r>
            <a:r>
              <a:rPr lang="en-BE" dirty="0" err="1"/>
              <a:t>i</a:t>
            </a:r>
            <a:r>
              <a:rPr lang="en-US" dirty="0"/>
              <a:t>c</a:t>
            </a:r>
            <a:r>
              <a:rPr lang="en-BE" dirty="0"/>
              <a:t>s for getting </a:t>
            </a:r>
            <a:r>
              <a:rPr lang="en-BE" dirty="0" err="1"/>
              <a:t>publis</a:t>
            </a:r>
            <a:r>
              <a:rPr lang="en-US" dirty="0"/>
              <a:t>h</a:t>
            </a:r>
            <a:r>
              <a:rPr lang="en-BE" dirty="0"/>
              <a:t>e</a:t>
            </a:r>
            <a:r>
              <a:rPr lang="en-US" dirty="0"/>
              <a:t>d</a:t>
            </a:r>
            <a:endParaRPr lang="en-BE" dirty="0"/>
          </a:p>
          <a:p>
            <a:pPr lvl="1"/>
            <a:r>
              <a:rPr lang="en-US" dirty="0"/>
              <a:t>D</a:t>
            </a:r>
            <a:r>
              <a:rPr lang="en-BE" dirty="0" err="1"/>
              <a:t>i</a:t>
            </a:r>
            <a:r>
              <a:rPr lang="en-US" dirty="0"/>
              <a:t>f</a:t>
            </a:r>
            <a:r>
              <a:rPr lang="en-BE" dirty="0"/>
              <a:t>f</a:t>
            </a:r>
            <a:r>
              <a:rPr lang="en-US" dirty="0"/>
              <a:t>e</a:t>
            </a:r>
            <a:r>
              <a:rPr lang="en-BE" dirty="0"/>
              <a:t>r</a:t>
            </a:r>
            <a:r>
              <a:rPr lang="en-US" dirty="0"/>
              <a:t>e</a:t>
            </a:r>
            <a:r>
              <a:rPr lang="en-BE" dirty="0"/>
              <a:t>n</a:t>
            </a:r>
            <a:r>
              <a:rPr lang="en-US" dirty="0"/>
              <a:t>t</a:t>
            </a:r>
            <a:r>
              <a:rPr lang="en-BE" dirty="0"/>
              <a:t> </a:t>
            </a:r>
            <a:r>
              <a:rPr lang="en-US" dirty="0"/>
              <a:t>M</a:t>
            </a:r>
            <a:r>
              <a:rPr lang="en-BE" dirty="0"/>
              <a:t>e</a:t>
            </a:r>
            <a:r>
              <a:rPr lang="en-US" dirty="0"/>
              <a:t>d</a:t>
            </a:r>
            <a:r>
              <a:rPr lang="en-BE" dirty="0" err="1"/>
              <a:t>i</a:t>
            </a:r>
            <a:r>
              <a:rPr lang="en-US" dirty="0"/>
              <a:t>a</a:t>
            </a:r>
            <a:r>
              <a:rPr lang="en-BE" dirty="0"/>
              <a:t> channels are available</a:t>
            </a:r>
          </a:p>
          <a:p>
            <a:pPr lvl="1"/>
            <a:r>
              <a:rPr lang="en-BE" dirty="0"/>
              <a:t>Check with Renuka</a:t>
            </a:r>
          </a:p>
          <a:p>
            <a:pPr lvl="1"/>
            <a:endParaRPr lang="en-BE" dirty="0"/>
          </a:p>
          <a:p>
            <a:pPr marL="457200" lvl="1" indent="0">
              <a:buNone/>
            </a:pPr>
            <a:endParaRPr lang="en-BE" dirty="0"/>
          </a:p>
          <a:p>
            <a:pPr lvl="1"/>
            <a:endParaRPr lang="en-BE" dirty="0"/>
          </a:p>
          <a:p>
            <a:pPr lvl="1"/>
            <a:endParaRPr lang="en-B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583C39-E143-4191-A132-CD9D9E2F64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9329" y="352776"/>
            <a:ext cx="911608" cy="10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7408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DC894-D232-4C16-9CAF-2CA62DEC6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Deep dive existing opportunities experience</a:t>
            </a:r>
            <a:endParaRPr lang="en-BE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199178-3F48-4C0E-9D47-FC47B3D7FF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052736"/>
            <a:ext cx="8346339" cy="4535264"/>
          </a:xfrm>
        </p:spPr>
        <p:txBody>
          <a:bodyPr/>
          <a:lstStyle/>
          <a:p>
            <a:r>
              <a:rPr lang="en-US" u="sng" dirty="0"/>
              <a:t>D</a:t>
            </a:r>
            <a:r>
              <a:rPr lang="en-BE" u="sng" dirty="0" err="1"/>
              <a:t>i</a:t>
            </a:r>
            <a:r>
              <a:rPr lang="en-US" u="sng" dirty="0"/>
              <a:t>g</a:t>
            </a:r>
            <a:r>
              <a:rPr lang="en-BE" u="sng" dirty="0" err="1"/>
              <a:t>i</a:t>
            </a:r>
            <a:r>
              <a:rPr lang="en-US" u="sng" dirty="0"/>
              <a:t>t</a:t>
            </a:r>
            <a:r>
              <a:rPr lang="en-BE" u="sng" dirty="0"/>
              <a:t>a</a:t>
            </a:r>
            <a:r>
              <a:rPr lang="en-US" u="sng" dirty="0"/>
              <a:t>l</a:t>
            </a:r>
            <a:r>
              <a:rPr lang="en-BE" u="sng" dirty="0"/>
              <a:t> </a:t>
            </a:r>
            <a:r>
              <a:rPr lang="en-US" u="sng" dirty="0"/>
              <a:t>M</a:t>
            </a:r>
            <a:r>
              <a:rPr lang="en-BE" u="sng" dirty="0"/>
              <a:t>a</a:t>
            </a:r>
            <a:r>
              <a:rPr lang="en-US" u="sng" dirty="0"/>
              <a:t>r</a:t>
            </a:r>
            <a:r>
              <a:rPr lang="en-BE" u="sng" dirty="0"/>
              <a:t>k</a:t>
            </a:r>
            <a:r>
              <a:rPr lang="en-US" u="sng" dirty="0"/>
              <a:t>e</a:t>
            </a:r>
            <a:r>
              <a:rPr lang="en-BE" u="sng" dirty="0"/>
              <a:t>t</a:t>
            </a:r>
            <a:r>
              <a:rPr lang="en-US" u="sng" dirty="0" err="1"/>
              <a:t>i</a:t>
            </a:r>
            <a:r>
              <a:rPr lang="en-BE" u="sng" dirty="0"/>
              <a:t>n</a:t>
            </a:r>
            <a:r>
              <a:rPr lang="en-US" u="sng" dirty="0"/>
              <a:t>g</a:t>
            </a:r>
            <a:r>
              <a:rPr lang="en-BE" u="sng" dirty="0"/>
              <a:t> </a:t>
            </a:r>
            <a:r>
              <a:rPr lang="en-US" u="sng" dirty="0"/>
              <a:t>S</a:t>
            </a:r>
            <a:r>
              <a:rPr lang="en-BE" u="sng" dirty="0" err="1"/>
              <a:t>pecialist</a:t>
            </a:r>
            <a:endParaRPr lang="en-BE" dirty="0"/>
          </a:p>
          <a:p>
            <a:pPr lvl="1"/>
            <a:endParaRPr lang="en-BE" dirty="0"/>
          </a:p>
          <a:p>
            <a:pPr lvl="1">
              <a:buFontTx/>
              <a:buChar char="-"/>
            </a:pPr>
            <a:r>
              <a:rPr lang="en-US" dirty="0"/>
              <a:t>T</a:t>
            </a:r>
            <a:r>
              <a:rPr lang="en-BE" dirty="0"/>
              <a:t>o </a:t>
            </a:r>
            <a:r>
              <a:rPr lang="en-US" dirty="0"/>
              <a:t>b</a:t>
            </a:r>
            <a:r>
              <a:rPr lang="en-BE" dirty="0"/>
              <a:t>e </a:t>
            </a:r>
            <a:r>
              <a:rPr lang="en-US" dirty="0"/>
              <a:t>p</a:t>
            </a:r>
            <a:r>
              <a:rPr lang="en-BE" dirty="0"/>
              <a:t>u</a:t>
            </a:r>
            <a:r>
              <a:rPr lang="en-US" dirty="0"/>
              <a:t>b</a:t>
            </a:r>
            <a:r>
              <a:rPr lang="en-BE" dirty="0"/>
              <a:t>l</a:t>
            </a:r>
            <a:r>
              <a:rPr lang="en-US" dirty="0" err="1"/>
              <a:t>i</a:t>
            </a:r>
            <a:r>
              <a:rPr lang="en-BE" dirty="0"/>
              <a:t>s</a:t>
            </a:r>
            <a:r>
              <a:rPr lang="en-US" dirty="0"/>
              <a:t>h</a:t>
            </a:r>
            <a:r>
              <a:rPr lang="en-BE" dirty="0"/>
              <a:t>e</a:t>
            </a:r>
            <a:r>
              <a:rPr lang="en-US" dirty="0"/>
              <a:t>d</a:t>
            </a:r>
            <a:endParaRPr lang="en-BE" dirty="0"/>
          </a:p>
          <a:p>
            <a:pPr lvl="1">
              <a:buFontTx/>
              <a:buChar char="-"/>
            </a:pPr>
            <a:endParaRPr lang="en-BE" dirty="0"/>
          </a:p>
          <a:p>
            <a:pPr lvl="1"/>
            <a:endParaRPr lang="en-BE" dirty="0"/>
          </a:p>
          <a:p>
            <a:pPr lvl="1"/>
            <a:endParaRPr lang="en-B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A19A2A-D5A8-4560-953B-ACD5136B85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9795" y="860376"/>
            <a:ext cx="911608" cy="10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8413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954F966-8EBF-465D-BC7C-44E98442B4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1297" y="321732"/>
            <a:ext cx="4296411" cy="307919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39AEBB0-ECB8-4161-A7F6-73EADF19110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1297" y="3489158"/>
            <a:ext cx="4296411" cy="30471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D86889A-5C7D-4CB7-B4C1-9033B7C463D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4606292" y="321732"/>
            <a:ext cx="4296410" cy="621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498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DC894-D232-4C16-9CAF-2CA62DEC6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Deep dive existing opportunities experience</a:t>
            </a:r>
            <a:endParaRPr lang="en-BE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199178-3F48-4C0E-9D47-FC47B3D7FF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052736"/>
            <a:ext cx="8346339" cy="4535264"/>
          </a:xfrm>
        </p:spPr>
        <p:txBody>
          <a:bodyPr/>
          <a:lstStyle/>
          <a:p>
            <a:r>
              <a:rPr lang="en-BE" u="sng" dirty="0">
                <a:hlinkClick r:id="rId2"/>
              </a:rPr>
              <a:t>15613 </a:t>
            </a:r>
            <a:r>
              <a:rPr lang="en-US" u="sng" dirty="0">
                <a:hlinkClick r:id="rId2"/>
              </a:rPr>
              <a:t>Satellite Event - Leader</a:t>
            </a:r>
            <a:r>
              <a:rPr lang="en-US" dirty="0"/>
              <a:t> </a:t>
            </a:r>
            <a:endParaRPr lang="en-BE" dirty="0"/>
          </a:p>
          <a:p>
            <a:r>
              <a:rPr lang="en-BE" dirty="0"/>
              <a:t>small</a:t>
            </a:r>
            <a:r>
              <a:rPr lang="en-US" dirty="0"/>
              <a:t>e</a:t>
            </a:r>
            <a:r>
              <a:rPr lang="en-BE" dirty="0"/>
              <a:t>r scale event management </a:t>
            </a:r>
            <a:r>
              <a:rPr lang="en-US" dirty="0"/>
              <a:t>o</a:t>
            </a:r>
            <a:r>
              <a:rPr lang="en-BE" dirty="0"/>
              <a:t>p</a:t>
            </a:r>
            <a:r>
              <a:rPr lang="en-US" dirty="0"/>
              <a:t>p</a:t>
            </a:r>
            <a:r>
              <a:rPr lang="en-BE" dirty="0"/>
              <a:t>o</a:t>
            </a:r>
            <a:r>
              <a:rPr lang="en-US" dirty="0"/>
              <a:t>r</a:t>
            </a:r>
            <a:r>
              <a:rPr lang="en-BE" dirty="0"/>
              <a:t>t</a:t>
            </a:r>
            <a:r>
              <a:rPr lang="en-US" dirty="0"/>
              <a:t>u</a:t>
            </a:r>
            <a:r>
              <a:rPr lang="en-BE" dirty="0"/>
              <a:t>n</a:t>
            </a:r>
            <a:r>
              <a:rPr lang="en-US" dirty="0" err="1"/>
              <a:t>i</a:t>
            </a:r>
            <a:r>
              <a:rPr lang="en-BE" dirty="0"/>
              <a:t>t</a:t>
            </a:r>
            <a:r>
              <a:rPr lang="en-US" dirty="0"/>
              <a:t>y</a:t>
            </a:r>
            <a:r>
              <a:rPr lang="en-BE" dirty="0"/>
              <a:t> </a:t>
            </a:r>
            <a:r>
              <a:rPr lang="en-US" dirty="0"/>
              <a:t>t</a:t>
            </a:r>
            <a:r>
              <a:rPr lang="en-BE" dirty="0"/>
              <a:t>o </a:t>
            </a:r>
            <a:r>
              <a:rPr lang="en-BE" dirty="0" err="1"/>
              <a:t>cov</a:t>
            </a:r>
            <a:r>
              <a:rPr lang="en-US" dirty="0"/>
              <a:t>e</a:t>
            </a:r>
            <a:r>
              <a:rPr lang="en-BE" dirty="0"/>
              <a:t>r begin to the end</a:t>
            </a:r>
          </a:p>
          <a:p>
            <a:pPr lvl="1"/>
            <a:r>
              <a:rPr lang="en-BE" dirty="0"/>
              <a:t>With support of </a:t>
            </a:r>
            <a:r>
              <a:rPr lang="en-US" dirty="0"/>
              <a:t>a</a:t>
            </a:r>
            <a:r>
              <a:rPr lang="en-BE" dirty="0"/>
              <a:t>s</a:t>
            </a:r>
            <a:r>
              <a:rPr lang="en-US" dirty="0"/>
              <a:t>s</a:t>
            </a:r>
            <a:r>
              <a:rPr lang="en-BE" dirty="0"/>
              <a:t>o</a:t>
            </a:r>
            <a:r>
              <a:rPr lang="en-US" dirty="0"/>
              <a:t>c</a:t>
            </a:r>
            <a:r>
              <a:rPr lang="en-BE" dirty="0" err="1"/>
              <a:t>i</a:t>
            </a:r>
            <a:r>
              <a:rPr lang="en-US" dirty="0"/>
              <a:t>a</a:t>
            </a:r>
            <a:r>
              <a:rPr lang="en-BE" dirty="0"/>
              <a:t>t</a:t>
            </a:r>
            <a:r>
              <a:rPr lang="en-US" dirty="0"/>
              <a:t>e</a:t>
            </a:r>
            <a:r>
              <a:rPr lang="en-BE" dirty="0"/>
              <a:t> </a:t>
            </a:r>
            <a:r>
              <a:rPr lang="en-US" dirty="0"/>
              <a:t>d</a:t>
            </a:r>
            <a:r>
              <a:rPr lang="en-BE" dirty="0" err="1"/>
              <a:t>i</a:t>
            </a:r>
            <a:r>
              <a:rPr lang="en-US" dirty="0"/>
              <a:t>r</a:t>
            </a:r>
            <a:r>
              <a:rPr lang="en-BE" dirty="0"/>
              <a:t>e</a:t>
            </a:r>
            <a:r>
              <a:rPr lang="en-US" dirty="0"/>
              <a:t>c</a:t>
            </a:r>
            <a:r>
              <a:rPr lang="en-BE" dirty="0"/>
              <a:t>t</a:t>
            </a:r>
            <a:r>
              <a:rPr lang="en-US" dirty="0"/>
              <a:t>o</a:t>
            </a:r>
            <a:r>
              <a:rPr lang="en-BE" dirty="0"/>
              <a:t>r </a:t>
            </a:r>
            <a:r>
              <a:rPr lang="en-US" dirty="0"/>
              <a:t>o</a:t>
            </a:r>
            <a:r>
              <a:rPr lang="en-BE" dirty="0"/>
              <a:t>f </a:t>
            </a:r>
            <a:r>
              <a:rPr lang="en-US" dirty="0"/>
              <a:t>E</a:t>
            </a:r>
            <a:r>
              <a:rPr lang="en-BE" dirty="0"/>
              <a:t>v</a:t>
            </a:r>
            <a:r>
              <a:rPr lang="en-US" dirty="0"/>
              <a:t>e</a:t>
            </a:r>
            <a:r>
              <a:rPr lang="en-BE" dirty="0"/>
              <a:t>n</a:t>
            </a:r>
            <a:r>
              <a:rPr lang="en-US" dirty="0"/>
              <a:t>t</a:t>
            </a:r>
            <a:r>
              <a:rPr lang="en-BE" dirty="0"/>
              <a:t>s – </a:t>
            </a:r>
            <a:r>
              <a:rPr lang="en-US" dirty="0"/>
              <a:t>V</a:t>
            </a:r>
            <a:r>
              <a:rPr lang="en-BE" dirty="0" err="1"/>
              <a:t>i</a:t>
            </a:r>
            <a:r>
              <a:rPr lang="en-US" dirty="0"/>
              <a:t>n</a:t>
            </a:r>
            <a:r>
              <a:rPr lang="en-BE" dirty="0"/>
              <a:t>c</a:t>
            </a:r>
            <a:r>
              <a:rPr lang="en-US" dirty="0"/>
              <a:t>e</a:t>
            </a:r>
            <a:r>
              <a:rPr lang="en-BE" dirty="0"/>
              <a:t>n</a:t>
            </a:r>
            <a:r>
              <a:rPr lang="en-US" dirty="0"/>
              <a:t>t</a:t>
            </a:r>
            <a:r>
              <a:rPr lang="en-BE" dirty="0"/>
              <a:t> </a:t>
            </a:r>
            <a:r>
              <a:rPr lang="en-US" dirty="0"/>
              <a:t>B</a:t>
            </a:r>
            <a:r>
              <a:rPr lang="en-BE" dirty="0"/>
              <a:t>a</a:t>
            </a:r>
            <a:r>
              <a:rPr lang="en-US" dirty="0"/>
              <a:t>d</a:t>
            </a:r>
            <a:r>
              <a:rPr lang="en-BE" dirty="0"/>
              <a:t>a</a:t>
            </a:r>
          </a:p>
          <a:p>
            <a:pPr lvl="1"/>
            <a:r>
              <a:rPr lang="en-BE" dirty="0"/>
              <a:t>Work-out </a:t>
            </a:r>
            <a:r>
              <a:rPr lang="en-US" dirty="0"/>
              <a:t>a</a:t>
            </a:r>
            <a:r>
              <a:rPr lang="en-BE" dirty="0"/>
              <a:t> </a:t>
            </a:r>
            <a:r>
              <a:rPr lang="en-US" dirty="0"/>
              <a:t>t</a:t>
            </a:r>
            <a:r>
              <a:rPr lang="en-BE" dirty="0"/>
              <a:t>o</a:t>
            </a:r>
            <a:r>
              <a:rPr lang="en-US" dirty="0"/>
              <a:t>p</a:t>
            </a:r>
            <a:r>
              <a:rPr lang="en-BE" dirty="0" err="1"/>
              <a:t>i</a:t>
            </a:r>
            <a:r>
              <a:rPr lang="en-US" dirty="0"/>
              <a:t>c</a:t>
            </a:r>
            <a:r>
              <a:rPr lang="en-BE" dirty="0"/>
              <a:t> </a:t>
            </a:r>
            <a:r>
              <a:rPr lang="en-US" dirty="0"/>
              <a:t>t</a:t>
            </a:r>
            <a:r>
              <a:rPr lang="en-BE" dirty="0"/>
              <a:t>o </a:t>
            </a:r>
            <a:r>
              <a:rPr lang="en-US" dirty="0"/>
              <a:t>b</a:t>
            </a:r>
            <a:r>
              <a:rPr lang="en-BE" dirty="0"/>
              <a:t>r</a:t>
            </a:r>
            <a:r>
              <a:rPr lang="en-US" dirty="0" err="1"/>
              <a:t>i</a:t>
            </a:r>
            <a:r>
              <a:rPr lang="en-BE" dirty="0"/>
              <a:t>n</a:t>
            </a:r>
            <a:r>
              <a:rPr lang="en-US" dirty="0"/>
              <a:t>g</a:t>
            </a:r>
            <a:r>
              <a:rPr lang="en-BE" dirty="0"/>
              <a:t> </a:t>
            </a:r>
            <a:r>
              <a:rPr lang="en-US" dirty="0"/>
              <a:t>o</a:t>
            </a:r>
            <a:r>
              <a:rPr lang="en-BE" dirty="0"/>
              <a:t>u</a:t>
            </a:r>
            <a:r>
              <a:rPr lang="en-US" dirty="0"/>
              <a:t>t</a:t>
            </a:r>
            <a:r>
              <a:rPr lang="en-BE" dirty="0"/>
              <a:t> </a:t>
            </a:r>
            <a:r>
              <a:rPr lang="en-US" dirty="0"/>
              <a:t>f</a:t>
            </a:r>
            <a:r>
              <a:rPr lang="en-BE" dirty="0"/>
              <a:t>o</a:t>
            </a:r>
            <a:r>
              <a:rPr lang="en-US" dirty="0"/>
              <a:t>r</a:t>
            </a:r>
            <a:r>
              <a:rPr lang="en-BE" dirty="0"/>
              <a:t> </a:t>
            </a:r>
            <a:r>
              <a:rPr lang="en-US" dirty="0"/>
              <a:t>d</a:t>
            </a:r>
            <a:r>
              <a:rPr lang="en-BE" dirty="0" err="1"/>
              <a:t>i</a:t>
            </a:r>
            <a:r>
              <a:rPr lang="en-US" dirty="0"/>
              <a:t>s</a:t>
            </a:r>
            <a:r>
              <a:rPr lang="en-BE" dirty="0"/>
              <a:t>c</a:t>
            </a:r>
            <a:r>
              <a:rPr lang="en-US" dirty="0"/>
              <a:t>us</a:t>
            </a:r>
            <a:r>
              <a:rPr lang="en-BE" dirty="0" err="1"/>
              <a:t>si</a:t>
            </a:r>
            <a:r>
              <a:rPr lang="en-US" dirty="0"/>
              <a:t>o</a:t>
            </a:r>
            <a:r>
              <a:rPr lang="en-BE" dirty="0"/>
              <a:t>n </a:t>
            </a:r>
            <a:r>
              <a:rPr lang="en-US" dirty="0"/>
              <a:t>b</a:t>
            </a:r>
            <a:r>
              <a:rPr lang="en-BE" dirty="0"/>
              <a:t>e</a:t>
            </a:r>
            <a:r>
              <a:rPr lang="en-US" dirty="0"/>
              <a:t>f</a:t>
            </a:r>
            <a:r>
              <a:rPr lang="en-BE" dirty="0"/>
              <a:t>o</a:t>
            </a:r>
            <a:r>
              <a:rPr lang="en-US" dirty="0"/>
              <a:t>r</a:t>
            </a:r>
            <a:r>
              <a:rPr lang="en-BE" dirty="0"/>
              <a:t>e /during evening meal</a:t>
            </a:r>
          </a:p>
          <a:p>
            <a:pPr lvl="1"/>
            <a:r>
              <a:rPr lang="en-BE" dirty="0"/>
              <a:t>Near to your home</a:t>
            </a:r>
          </a:p>
          <a:p>
            <a:pPr lvl="1"/>
            <a:r>
              <a:rPr lang="en-US" dirty="0"/>
              <a:t>U</a:t>
            </a:r>
            <a:r>
              <a:rPr lang="en-BE" dirty="0"/>
              <a:t>p to very local language / dialect speech</a:t>
            </a:r>
          </a:p>
          <a:p>
            <a:pPr lvl="1"/>
            <a:r>
              <a:rPr lang="en-BE" dirty="0"/>
              <a:t>6  </a:t>
            </a:r>
            <a:r>
              <a:rPr lang="en-US" dirty="0"/>
              <a:t>o</a:t>
            </a:r>
            <a:r>
              <a:rPr lang="en-BE" dirty="0"/>
              <a:t>p</a:t>
            </a:r>
            <a:r>
              <a:rPr lang="en-US" dirty="0"/>
              <a:t>p</a:t>
            </a:r>
            <a:r>
              <a:rPr lang="en-BE" dirty="0"/>
              <a:t>o</a:t>
            </a:r>
            <a:r>
              <a:rPr lang="en-US" dirty="0"/>
              <a:t>r</a:t>
            </a:r>
            <a:r>
              <a:rPr lang="en-BE" dirty="0"/>
              <a:t>t</a:t>
            </a:r>
            <a:r>
              <a:rPr lang="en-US" dirty="0"/>
              <a:t>u</a:t>
            </a:r>
            <a:r>
              <a:rPr lang="en-BE" dirty="0"/>
              <a:t>n</a:t>
            </a:r>
            <a:r>
              <a:rPr lang="en-US" dirty="0" err="1"/>
              <a:t>i</a:t>
            </a:r>
            <a:r>
              <a:rPr lang="en-BE" dirty="0"/>
              <a:t>t</a:t>
            </a:r>
            <a:r>
              <a:rPr lang="en-US" dirty="0" err="1"/>
              <a:t>i</a:t>
            </a:r>
            <a:r>
              <a:rPr lang="en-BE" dirty="0"/>
              <a:t>e</a:t>
            </a:r>
            <a:r>
              <a:rPr lang="en-US" dirty="0"/>
              <a:t>s</a:t>
            </a:r>
            <a:r>
              <a:rPr lang="en-BE" dirty="0"/>
              <a:t> a year to become </a:t>
            </a:r>
            <a:r>
              <a:rPr lang="en-BE" dirty="0" err="1"/>
              <a:t>succes</a:t>
            </a:r>
            <a:r>
              <a:rPr lang="en-US" dirty="0" err="1"/>
              <a:t>ful</a:t>
            </a:r>
            <a:r>
              <a:rPr lang="en-BE" dirty="0"/>
              <a:t> </a:t>
            </a:r>
          </a:p>
          <a:p>
            <a:pPr marL="457200" lvl="1" indent="0">
              <a:buNone/>
            </a:pPr>
            <a:endParaRPr lang="en-BE" dirty="0"/>
          </a:p>
          <a:p>
            <a:pPr lvl="1"/>
            <a:endParaRPr lang="en-BE" dirty="0"/>
          </a:p>
          <a:p>
            <a:pPr lvl="1"/>
            <a:endParaRPr lang="en-B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F5DFC3-2CB6-4EDD-8262-A64A735D8F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0592" y="560512"/>
            <a:ext cx="889868" cy="10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1357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DC894-D232-4C16-9CAF-2CA62DEC6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Deep dive existing opportunities experience</a:t>
            </a:r>
            <a:endParaRPr lang="en-BE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199178-3F48-4C0E-9D47-FC47B3D7FF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052736"/>
            <a:ext cx="8346339" cy="4535264"/>
          </a:xfrm>
        </p:spPr>
        <p:txBody>
          <a:bodyPr/>
          <a:lstStyle/>
          <a:p>
            <a:r>
              <a:rPr lang="en-BE" u="sng" dirty="0">
                <a:hlinkClick r:id="rId2"/>
              </a:rPr>
              <a:t>15614 </a:t>
            </a:r>
            <a:r>
              <a:rPr lang="en-US" u="sng" dirty="0">
                <a:hlinkClick r:id="rId2"/>
              </a:rPr>
              <a:t>Chapter Event - Facilitator</a:t>
            </a:r>
            <a:r>
              <a:rPr lang="en-US" dirty="0"/>
              <a:t> </a:t>
            </a:r>
            <a:endParaRPr lang="en-BE" dirty="0"/>
          </a:p>
          <a:p>
            <a:pPr lvl="1"/>
            <a:r>
              <a:rPr lang="en-BE" dirty="0"/>
              <a:t>B</a:t>
            </a:r>
            <a:r>
              <a:rPr lang="en-US" dirty="0"/>
              <a:t>e</a:t>
            </a:r>
            <a:r>
              <a:rPr lang="en-BE" dirty="0"/>
              <a:t> </a:t>
            </a:r>
            <a:r>
              <a:rPr lang="en-US" dirty="0"/>
              <a:t>p</a:t>
            </a:r>
            <a:r>
              <a:rPr lang="en-BE" dirty="0"/>
              <a:t>a</a:t>
            </a:r>
            <a:r>
              <a:rPr lang="en-US" dirty="0"/>
              <a:t>r</a:t>
            </a:r>
            <a:r>
              <a:rPr lang="en-BE" dirty="0"/>
              <a:t>t </a:t>
            </a:r>
            <a:r>
              <a:rPr lang="en-US" dirty="0"/>
              <a:t>o</a:t>
            </a:r>
            <a:r>
              <a:rPr lang="en-BE" dirty="0"/>
              <a:t>f </a:t>
            </a:r>
            <a:r>
              <a:rPr lang="en-US" dirty="0"/>
              <a:t>a</a:t>
            </a:r>
            <a:r>
              <a:rPr lang="en-BE" dirty="0"/>
              <a:t> </a:t>
            </a:r>
            <a:r>
              <a:rPr lang="en-US" dirty="0"/>
              <a:t>b</a:t>
            </a:r>
            <a:r>
              <a:rPr lang="en-BE" dirty="0" err="1"/>
              <a:t>i</a:t>
            </a:r>
            <a:r>
              <a:rPr lang="en-US" dirty="0"/>
              <a:t>g</a:t>
            </a:r>
            <a:r>
              <a:rPr lang="en-BE" dirty="0"/>
              <a:t>g</a:t>
            </a:r>
            <a:r>
              <a:rPr lang="en-US" dirty="0"/>
              <a:t>e</a:t>
            </a:r>
            <a:r>
              <a:rPr lang="en-BE" dirty="0"/>
              <a:t>r event  </a:t>
            </a:r>
          </a:p>
          <a:p>
            <a:pPr lvl="1"/>
            <a:r>
              <a:rPr lang="en-US" dirty="0"/>
              <a:t>D</a:t>
            </a:r>
            <a:r>
              <a:rPr lang="en-BE" dirty="0" err="1"/>
              <a:t>i</a:t>
            </a:r>
            <a:r>
              <a:rPr lang="en-US" dirty="0"/>
              <a:t>v</a:t>
            </a:r>
            <a:r>
              <a:rPr lang="en-BE" dirty="0"/>
              <a:t>e</a:t>
            </a:r>
            <a:r>
              <a:rPr lang="en-US" dirty="0"/>
              <a:t>r</a:t>
            </a:r>
            <a:r>
              <a:rPr lang="en-BE" dirty="0"/>
              <a:t>s</a:t>
            </a:r>
            <a:r>
              <a:rPr lang="en-US" dirty="0"/>
              <a:t>e</a:t>
            </a:r>
            <a:r>
              <a:rPr lang="en-BE" dirty="0"/>
              <a:t> </a:t>
            </a:r>
            <a:r>
              <a:rPr lang="en-US" dirty="0"/>
              <a:t>h</a:t>
            </a:r>
            <a:r>
              <a:rPr lang="en-BE" dirty="0"/>
              <a:t>a</a:t>
            </a:r>
            <a:r>
              <a:rPr lang="en-US" dirty="0"/>
              <a:t>n</a:t>
            </a:r>
            <a:r>
              <a:rPr lang="en-BE" dirty="0"/>
              <a:t>d</a:t>
            </a:r>
            <a:r>
              <a:rPr lang="en-US" dirty="0"/>
              <a:t>s</a:t>
            </a:r>
            <a:r>
              <a:rPr lang="en-BE" dirty="0"/>
              <a:t>-</a:t>
            </a:r>
            <a:r>
              <a:rPr lang="en-US" dirty="0"/>
              <a:t>o</a:t>
            </a:r>
            <a:r>
              <a:rPr lang="en-BE" dirty="0"/>
              <a:t>n </a:t>
            </a:r>
            <a:r>
              <a:rPr lang="en-US" dirty="0"/>
              <a:t>f</a:t>
            </a:r>
            <a:r>
              <a:rPr lang="en-BE" dirty="0"/>
              <a:t>u</a:t>
            </a:r>
            <a:r>
              <a:rPr lang="en-US" dirty="0"/>
              <a:t>n</a:t>
            </a:r>
            <a:r>
              <a:rPr lang="en-BE" dirty="0"/>
              <a:t> </a:t>
            </a:r>
            <a:r>
              <a:rPr lang="en-US" dirty="0"/>
              <a:t>a</a:t>
            </a:r>
            <a:r>
              <a:rPr lang="en-BE" dirty="0"/>
              <a:t>c</a:t>
            </a:r>
            <a:r>
              <a:rPr lang="en-US" dirty="0"/>
              <a:t>t</a:t>
            </a:r>
            <a:r>
              <a:rPr lang="en-BE" dirty="0" err="1"/>
              <a:t>i</a:t>
            </a:r>
            <a:r>
              <a:rPr lang="en-US" dirty="0"/>
              <a:t>v</a:t>
            </a:r>
            <a:r>
              <a:rPr lang="en-BE" dirty="0" err="1"/>
              <a:t>i</a:t>
            </a:r>
            <a:r>
              <a:rPr lang="en-US" dirty="0"/>
              <a:t>t</a:t>
            </a:r>
            <a:r>
              <a:rPr lang="en-BE" dirty="0" err="1"/>
              <a:t>ies</a:t>
            </a:r>
            <a:r>
              <a:rPr lang="en-BE" dirty="0"/>
              <a:t> during the event to contribute </a:t>
            </a:r>
            <a:r>
              <a:rPr lang="en-US" dirty="0"/>
              <a:t>o</a:t>
            </a:r>
            <a:r>
              <a:rPr lang="en-BE" dirty="0"/>
              <a:t>n</a:t>
            </a:r>
          </a:p>
          <a:p>
            <a:pPr lvl="1"/>
            <a:r>
              <a:rPr lang="en-US" dirty="0"/>
              <a:t>At</a:t>
            </a:r>
            <a:r>
              <a:rPr lang="en-BE" dirty="0"/>
              <a:t> </a:t>
            </a:r>
            <a:r>
              <a:rPr lang="en-US" dirty="0"/>
              <a:t>a</a:t>
            </a:r>
            <a:r>
              <a:rPr lang="en-BE" dirty="0"/>
              <a:t> </a:t>
            </a:r>
            <a:r>
              <a:rPr lang="en-US" dirty="0"/>
              <a:t>d</a:t>
            </a:r>
            <a:r>
              <a:rPr lang="en-BE" dirty="0" err="1"/>
              <a:t>i</a:t>
            </a:r>
            <a:r>
              <a:rPr lang="en-US" dirty="0"/>
              <a:t>f</a:t>
            </a:r>
            <a:r>
              <a:rPr lang="en-BE" dirty="0"/>
              <a:t>f</a:t>
            </a:r>
            <a:r>
              <a:rPr lang="en-US" dirty="0"/>
              <a:t>e</a:t>
            </a:r>
            <a:r>
              <a:rPr lang="en-BE" dirty="0"/>
              <a:t>r</a:t>
            </a:r>
            <a:r>
              <a:rPr lang="en-US" dirty="0"/>
              <a:t>e</a:t>
            </a:r>
            <a:r>
              <a:rPr lang="en-BE" dirty="0"/>
              <a:t>n</a:t>
            </a:r>
            <a:r>
              <a:rPr lang="en-US" dirty="0"/>
              <a:t>t</a:t>
            </a:r>
            <a:r>
              <a:rPr lang="en-BE" dirty="0"/>
              <a:t> </a:t>
            </a:r>
            <a:r>
              <a:rPr lang="en-US" dirty="0"/>
              <a:t>t</a:t>
            </a:r>
            <a:r>
              <a:rPr lang="en-BE" dirty="0"/>
              <a:t>o</a:t>
            </a:r>
            <a:r>
              <a:rPr lang="en-US" dirty="0"/>
              <a:t>w</a:t>
            </a:r>
            <a:r>
              <a:rPr lang="en-BE" dirty="0"/>
              <a:t>n/city  </a:t>
            </a:r>
          </a:p>
          <a:p>
            <a:pPr lvl="1"/>
            <a:r>
              <a:rPr lang="en-US" dirty="0"/>
              <a:t>S</a:t>
            </a:r>
            <a:r>
              <a:rPr lang="en-BE" dirty="0" err="1"/>
              <a:t>kil</a:t>
            </a:r>
            <a:r>
              <a:rPr lang="en-US" dirty="0"/>
              <a:t>l</a:t>
            </a:r>
            <a:r>
              <a:rPr lang="en-BE" dirty="0" err="1"/>
              <a:t>ful</a:t>
            </a:r>
            <a:r>
              <a:rPr lang="en-BE" dirty="0"/>
              <a:t> </a:t>
            </a:r>
            <a:r>
              <a:rPr lang="en-US" dirty="0"/>
              <a:t>E</a:t>
            </a:r>
            <a:r>
              <a:rPr lang="en-BE" dirty="0"/>
              <a:t>n</a:t>
            </a:r>
            <a:r>
              <a:rPr lang="en-US" dirty="0"/>
              <a:t>g</a:t>
            </a:r>
            <a:r>
              <a:rPr lang="en-BE" dirty="0"/>
              <a:t>l</a:t>
            </a:r>
            <a:r>
              <a:rPr lang="en-US" dirty="0" err="1"/>
              <a:t>i</a:t>
            </a:r>
            <a:r>
              <a:rPr lang="en-BE" dirty="0"/>
              <a:t>s</a:t>
            </a:r>
            <a:r>
              <a:rPr lang="en-US" dirty="0"/>
              <a:t>h</a:t>
            </a:r>
            <a:r>
              <a:rPr lang="en-BE" dirty="0"/>
              <a:t> </a:t>
            </a:r>
            <a:r>
              <a:rPr lang="en-US" dirty="0"/>
              <a:t>l</a:t>
            </a:r>
            <a:r>
              <a:rPr lang="en-BE" dirty="0"/>
              <a:t>a</a:t>
            </a:r>
            <a:r>
              <a:rPr lang="en-US" dirty="0"/>
              <a:t>n</a:t>
            </a:r>
            <a:r>
              <a:rPr lang="en-BE" dirty="0"/>
              <a:t>g</a:t>
            </a:r>
            <a:r>
              <a:rPr lang="en-US" dirty="0"/>
              <a:t>u</a:t>
            </a:r>
            <a:r>
              <a:rPr lang="en-BE" dirty="0"/>
              <a:t>a</a:t>
            </a:r>
            <a:r>
              <a:rPr lang="en-US" dirty="0"/>
              <a:t>g</a:t>
            </a:r>
            <a:r>
              <a:rPr lang="en-BE" dirty="0"/>
              <a:t>e </a:t>
            </a:r>
            <a:r>
              <a:rPr lang="en-US" dirty="0"/>
              <a:t>l</a:t>
            </a:r>
            <a:r>
              <a:rPr lang="en-BE" dirty="0"/>
              <a:t>e</a:t>
            </a:r>
            <a:r>
              <a:rPr lang="en-US" dirty="0"/>
              <a:t>v</a:t>
            </a:r>
            <a:r>
              <a:rPr lang="en-BE" dirty="0"/>
              <a:t>e</a:t>
            </a:r>
            <a:r>
              <a:rPr lang="en-US" dirty="0"/>
              <a:t>l</a:t>
            </a:r>
            <a:r>
              <a:rPr lang="en-BE" dirty="0"/>
              <a:t> </a:t>
            </a:r>
            <a:r>
              <a:rPr lang="en-US" dirty="0"/>
              <a:t>a</a:t>
            </a:r>
            <a:r>
              <a:rPr lang="en-BE" dirty="0"/>
              <a:t>n</a:t>
            </a:r>
            <a:r>
              <a:rPr lang="en-US" dirty="0"/>
              <a:t>d</a:t>
            </a:r>
            <a:r>
              <a:rPr lang="en-BE" dirty="0"/>
              <a:t> </a:t>
            </a:r>
            <a:r>
              <a:rPr lang="en-US" dirty="0"/>
              <a:t>a</a:t>
            </a:r>
            <a:r>
              <a:rPr lang="en-BE" dirty="0" err="1"/>
              <a:t>ny</a:t>
            </a:r>
            <a:r>
              <a:rPr lang="en-BE" dirty="0"/>
              <a:t> other </a:t>
            </a:r>
          </a:p>
          <a:p>
            <a:pPr lvl="1"/>
            <a:r>
              <a:rPr lang="en-US" dirty="0"/>
              <a:t>A</a:t>
            </a:r>
            <a:r>
              <a:rPr lang="en-BE" dirty="0"/>
              <a:t>b</a:t>
            </a:r>
            <a:r>
              <a:rPr lang="en-US" dirty="0"/>
              <a:t>o</a:t>
            </a:r>
            <a:r>
              <a:rPr lang="en-BE" dirty="0"/>
              <a:t>u</a:t>
            </a:r>
            <a:r>
              <a:rPr lang="en-US" dirty="0"/>
              <a:t>t</a:t>
            </a:r>
            <a:r>
              <a:rPr lang="en-BE" dirty="0"/>
              <a:t> 6 </a:t>
            </a:r>
            <a:r>
              <a:rPr lang="en-US" dirty="0"/>
              <a:t>o</a:t>
            </a:r>
            <a:r>
              <a:rPr lang="en-BE" dirty="0"/>
              <a:t>p</a:t>
            </a:r>
            <a:r>
              <a:rPr lang="en-US" dirty="0"/>
              <a:t>p</a:t>
            </a:r>
            <a:r>
              <a:rPr lang="en-BE" dirty="0"/>
              <a:t>o</a:t>
            </a:r>
            <a:r>
              <a:rPr lang="en-US" dirty="0"/>
              <a:t>r</a:t>
            </a:r>
            <a:r>
              <a:rPr lang="en-BE" dirty="0"/>
              <a:t>t</a:t>
            </a:r>
            <a:r>
              <a:rPr lang="en-US" dirty="0"/>
              <a:t>u</a:t>
            </a:r>
            <a:r>
              <a:rPr lang="en-BE" dirty="0"/>
              <a:t>n</a:t>
            </a:r>
            <a:r>
              <a:rPr lang="en-US" dirty="0" err="1"/>
              <a:t>i</a:t>
            </a:r>
            <a:r>
              <a:rPr lang="en-BE" dirty="0"/>
              <a:t>t</a:t>
            </a:r>
            <a:r>
              <a:rPr lang="en-US" dirty="0" err="1"/>
              <a:t>i</a:t>
            </a:r>
            <a:r>
              <a:rPr lang="en-BE" dirty="0"/>
              <a:t>e</a:t>
            </a:r>
            <a:r>
              <a:rPr lang="en-US" dirty="0"/>
              <a:t>s</a:t>
            </a:r>
            <a:r>
              <a:rPr lang="en-BE" dirty="0"/>
              <a:t> a year to become </a:t>
            </a:r>
            <a:r>
              <a:rPr lang="en-US" dirty="0"/>
              <a:t>a</a:t>
            </a:r>
            <a:r>
              <a:rPr lang="en-BE" dirty="0"/>
              <a:t> </a:t>
            </a:r>
            <a:r>
              <a:rPr lang="en-BE" dirty="0" err="1"/>
              <a:t>succes</a:t>
            </a:r>
            <a:r>
              <a:rPr lang="en-US" dirty="0" err="1"/>
              <a:t>fu</a:t>
            </a:r>
            <a:r>
              <a:rPr lang="en-BE" dirty="0"/>
              <a:t>l Fa</a:t>
            </a:r>
            <a:r>
              <a:rPr lang="en-US" dirty="0"/>
              <a:t>c</a:t>
            </a:r>
            <a:r>
              <a:rPr lang="en-BE" dirty="0" err="1"/>
              <a:t>i</a:t>
            </a:r>
            <a:r>
              <a:rPr lang="en-US" dirty="0"/>
              <a:t>l</a:t>
            </a:r>
            <a:r>
              <a:rPr lang="en-BE" dirty="0" err="1"/>
              <a:t>itator</a:t>
            </a:r>
            <a:endParaRPr lang="en-BE" dirty="0"/>
          </a:p>
          <a:p>
            <a:pPr marL="457200" lvl="1" indent="0">
              <a:buNone/>
            </a:pPr>
            <a:endParaRPr lang="en-BE" dirty="0"/>
          </a:p>
          <a:p>
            <a:pPr lvl="1"/>
            <a:endParaRPr lang="en-BE" dirty="0"/>
          </a:p>
          <a:p>
            <a:pPr lvl="1"/>
            <a:endParaRPr lang="en-BE" dirty="0"/>
          </a:p>
          <a:p>
            <a:pPr lvl="1"/>
            <a:endParaRPr lang="en-B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BB25A5-660A-4F13-A330-BAA3E1BD36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9892" y="860376"/>
            <a:ext cx="1040580" cy="10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9164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in a room&#10;&#10;Description automatically generated">
            <a:extLst>
              <a:ext uri="{FF2B5EF4-FFF2-40B4-BE49-F238E27FC236}">
                <a16:creationId xmlns:a16="http://schemas.microsoft.com/office/drawing/2014/main" id="{A21A1349-3BC9-4BCE-9E02-106731C19C2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16674" y="10"/>
            <a:ext cx="4927327" cy="3750724"/>
          </a:xfrm>
          <a:custGeom>
            <a:avLst/>
            <a:gdLst>
              <a:gd name="connsiteX0" fmla="*/ 1738471 w 6569769"/>
              <a:gd name="connsiteY0" fmla="*/ 0 h 3750734"/>
              <a:gd name="connsiteX1" fmla="*/ 6569769 w 6569769"/>
              <a:gd name="connsiteY1" fmla="*/ 0 h 3750734"/>
              <a:gd name="connsiteX2" fmla="*/ 6569769 w 6569769"/>
              <a:gd name="connsiteY2" fmla="*/ 3750734 h 3750734"/>
              <a:gd name="connsiteX3" fmla="*/ 0 w 6569769"/>
              <a:gd name="connsiteY3" fmla="*/ 3750734 h 3750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69769" h="3750734">
                <a:moveTo>
                  <a:pt x="1738471" y="0"/>
                </a:moveTo>
                <a:lnTo>
                  <a:pt x="6569769" y="0"/>
                </a:lnTo>
                <a:lnTo>
                  <a:pt x="6569769" y="3750734"/>
                </a:lnTo>
                <a:lnTo>
                  <a:pt x="0" y="3750734"/>
                </a:lnTo>
                <a:close/>
              </a:path>
            </a:pathLst>
          </a:custGeom>
        </p:spPr>
      </p:pic>
      <p:pic>
        <p:nvPicPr>
          <p:cNvPr id="6" name="Picture 5" descr="A group of people standing in front of a crowd posing for the camera&#10;&#10;Description automatically generated">
            <a:extLst>
              <a:ext uri="{FF2B5EF4-FFF2-40B4-BE49-F238E27FC236}">
                <a16:creationId xmlns:a16="http://schemas.microsoft.com/office/drawing/2014/main" id="{307F8C1C-87A6-40EB-902A-77D76898987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36508" y="3887894"/>
            <a:ext cx="6007493" cy="2970106"/>
          </a:xfrm>
          <a:custGeom>
            <a:avLst/>
            <a:gdLst>
              <a:gd name="connsiteX0" fmla="*/ 1376648 w 8009991"/>
              <a:gd name="connsiteY0" fmla="*/ 0 h 2970106"/>
              <a:gd name="connsiteX1" fmla="*/ 8009991 w 8009991"/>
              <a:gd name="connsiteY1" fmla="*/ 0 h 2970106"/>
              <a:gd name="connsiteX2" fmla="*/ 8009991 w 8009991"/>
              <a:gd name="connsiteY2" fmla="*/ 2970106 h 2970106"/>
              <a:gd name="connsiteX3" fmla="*/ 0 w 8009991"/>
              <a:gd name="connsiteY3" fmla="*/ 2970106 h 2970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09991" h="2970106">
                <a:moveTo>
                  <a:pt x="1376648" y="0"/>
                </a:moveTo>
                <a:lnTo>
                  <a:pt x="8009991" y="0"/>
                </a:lnTo>
                <a:lnTo>
                  <a:pt x="8009991" y="2970106"/>
                </a:lnTo>
                <a:lnTo>
                  <a:pt x="0" y="2970106"/>
                </a:lnTo>
                <a:close/>
              </a:path>
            </a:pathLst>
          </a:custGeom>
        </p:spPr>
      </p:pic>
      <p:pic>
        <p:nvPicPr>
          <p:cNvPr id="5" name="Picture 4" descr="A group of people standing in a room&#10;&#10;Description automatically generated">
            <a:extLst>
              <a:ext uri="{FF2B5EF4-FFF2-40B4-BE49-F238E27FC236}">
                <a16:creationId xmlns:a16="http://schemas.microsoft.com/office/drawing/2014/main" id="{DC14323E-0F7B-425A-9F80-3702FCE01D3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5627313" cy="6857990"/>
          </a:xfrm>
          <a:custGeom>
            <a:avLst/>
            <a:gdLst>
              <a:gd name="connsiteX0" fmla="*/ 0 w 7503111"/>
              <a:gd name="connsiteY0" fmla="*/ 0 h 6858000"/>
              <a:gd name="connsiteX1" fmla="*/ 677334 w 7503111"/>
              <a:gd name="connsiteY1" fmla="*/ 0 h 6858000"/>
              <a:gd name="connsiteX2" fmla="*/ 1168036 w 7503111"/>
              <a:gd name="connsiteY2" fmla="*/ 0 h 6858000"/>
              <a:gd name="connsiteX3" fmla="*/ 1205499 w 7503111"/>
              <a:gd name="connsiteY3" fmla="*/ 0 h 6858000"/>
              <a:gd name="connsiteX4" fmla="*/ 1647632 w 7503111"/>
              <a:gd name="connsiteY4" fmla="*/ 0 h 6858000"/>
              <a:gd name="connsiteX5" fmla="*/ 7215401 w 7503111"/>
              <a:gd name="connsiteY5" fmla="*/ 0 h 6858000"/>
              <a:gd name="connsiteX6" fmla="*/ 4041567 w 7503111"/>
              <a:gd name="connsiteY6" fmla="*/ 6852993 h 6858000"/>
              <a:gd name="connsiteX7" fmla="*/ 7503111 w 7503111"/>
              <a:gd name="connsiteY7" fmla="*/ 6852993 h 6858000"/>
              <a:gd name="connsiteX8" fmla="*/ 7503111 w 7503111"/>
              <a:gd name="connsiteY8" fmla="*/ 6852994 h 6858000"/>
              <a:gd name="connsiteX9" fmla="*/ 1647632 w 7503111"/>
              <a:gd name="connsiteY9" fmla="*/ 6852994 h 6858000"/>
              <a:gd name="connsiteX10" fmla="*/ 1647632 w 7503111"/>
              <a:gd name="connsiteY10" fmla="*/ 6858000 h 6858000"/>
              <a:gd name="connsiteX11" fmla="*/ 0 w 750311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503111" h="6858000">
                <a:moveTo>
                  <a:pt x="0" y="0"/>
                </a:moveTo>
                <a:lnTo>
                  <a:pt x="677334" y="0"/>
                </a:lnTo>
                <a:lnTo>
                  <a:pt x="1168036" y="0"/>
                </a:lnTo>
                <a:lnTo>
                  <a:pt x="1205499" y="0"/>
                </a:lnTo>
                <a:lnTo>
                  <a:pt x="1647632" y="0"/>
                </a:lnTo>
                <a:lnTo>
                  <a:pt x="7215401" y="0"/>
                </a:lnTo>
                <a:lnTo>
                  <a:pt x="4041567" y="6852993"/>
                </a:lnTo>
                <a:lnTo>
                  <a:pt x="7503111" y="6852993"/>
                </a:lnTo>
                <a:lnTo>
                  <a:pt x="7503111" y="6852994"/>
                </a:lnTo>
                <a:lnTo>
                  <a:pt x="1647632" y="6852994"/>
                </a:lnTo>
                <a:lnTo>
                  <a:pt x="1647632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354924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5035E7F-DB38-47F9-8ED9-4AAB0B8CA95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600" y="2366747"/>
            <a:ext cx="3971037" cy="212450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C920648-DB3B-4165-88E0-E3C71E1F37D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0362" y="1801738"/>
            <a:ext cx="3971037" cy="3254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663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/>
              <a:t>Agenda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23527" y="908720"/>
            <a:ext cx="8820473" cy="4968552"/>
          </a:xfrm>
        </p:spPr>
        <p:txBody>
          <a:bodyPr/>
          <a:lstStyle/>
          <a:p>
            <a:r>
              <a:rPr lang="en-GB" b="1" dirty="0"/>
              <a:t>•18:00    Registration and welcome</a:t>
            </a:r>
          </a:p>
          <a:p>
            <a:r>
              <a:rPr lang="en-GB" b="1" dirty="0"/>
              <a:t>•19:00    Intro by Membership director</a:t>
            </a:r>
          </a:p>
          <a:p>
            <a:r>
              <a:rPr lang="en-GB" b="1" dirty="0"/>
              <a:t>•19:10    Update by our President</a:t>
            </a:r>
          </a:p>
          <a:p>
            <a:r>
              <a:rPr lang="en-GB" b="1" dirty="0"/>
              <a:t>•19:20    Award to outstanding volunteer 2018</a:t>
            </a:r>
          </a:p>
          <a:p>
            <a:r>
              <a:rPr lang="en-GB" b="1" dirty="0"/>
              <a:t>•19:35    Deep dive existing opportunities experience</a:t>
            </a:r>
          </a:p>
          <a:p>
            <a:r>
              <a:rPr lang="en-GB" b="1" dirty="0"/>
              <a:t>•20:30    Participants to propose/ map to current opportunities</a:t>
            </a:r>
          </a:p>
          <a:p>
            <a:r>
              <a:rPr lang="en-GB" b="1" dirty="0"/>
              <a:t>•20:45    Roundup and closure</a:t>
            </a:r>
          </a:p>
          <a:p>
            <a:pPr lvl="3"/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10649128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39AF253-FFC8-4A44-BC9E-EA1E5FD0CB1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71539" y="3272588"/>
            <a:ext cx="4579036" cy="3585411"/>
          </a:xfrm>
          <a:prstGeom prst="rect">
            <a:avLst/>
          </a:prstGeom>
        </p:spPr>
      </p:pic>
      <p:pic>
        <p:nvPicPr>
          <p:cNvPr id="5" name="Picture 4" descr="A person sitting at a desk&#10;&#10;Description automatically generated">
            <a:extLst>
              <a:ext uri="{FF2B5EF4-FFF2-40B4-BE49-F238E27FC236}">
                <a16:creationId xmlns:a16="http://schemas.microsoft.com/office/drawing/2014/main" id="{7CFDCFBD-0117-4F70-871E-560B6593F80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20" y="9"/>
            <a:ext cx="5459914" cy="3895335"/>
          </a:xfrm>
          <a:custGeom>
            <a:avLst/>
            <a:gdLst>
              <a:gd name="connsiteX0" fmla="*/ 0 w 7279913"/>
              <a:gd name="connsiteY0" fmla="*/ 0 h 3895335"/>
              <a:gd name="connsiteX1" fmla="*/ 7279913 w 7279913"/>
              <a:gd name="connsiteY1" fmla="*/ 0 h 3895335"/>
              <a:gd name="connsiteX2" fmla="*/ 7279913 w 7279913"/>
              <a:gd name="connsiteY2" fmla="*/ 3116976 h 3895335"/>
              <a:gd name="connsiteX3" fmla="*/ 5011287 w 7279913"/>
              <a:gd name="connsiteY3" fmla="*/ 3116976 h 3895335"/>
              <a:gd name="connsiteX4" fmla="*/ 5011287 w 7279913"/>
              <a:gd name="connsiteY4" fmla="*/ 3895335 h 3895335"/>
              <a:gd name="connsiteX5" fmla="*/ 0 w 7279913"/>
              <a:gd name="connsiteY5" fmla="*/ 3895335 h 3895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79913" h="3895335">
                <a:moveTo>
                  <a:pt x="0" y="0"/>
                </a:moveTo>
                <a:lnTo>
                  <a:pt x="7279913" y="0"/>
                </a:lnTo>
                <a:lnTo>
                  <a:pt x="7279913" y="3116976"/>
                </a:lnTo>
                <a:lnTo>
                  <a:pt x="5011287" y="3116976"/>
                </a:lnTo>
                <a:lnTo>
                  <a:pt x="5011287" y="3895335"/>
                </a:lnTo>
                <a:lnTo>
                  <a:pt x="0" y="3895335"/>
                </a:lnTo>
                <a:close/>
              </a:path>
            </a:pathLst>
          </a:cu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850B2FF-514F-4BD7-ADEB-44280685B4D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93726" y="-22547"/>
            <a:ext cx="2856849" cy="313953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0A0DD09-410A-4839-AAC6-011DC44900B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20" y="4065775"/>
            <a:ext cx="3750870" cy="2792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355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1D00B8E6-1D1C-49E1-BDD0-A973ABC47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247" y="4571216"/>
            <a:ext cx="8179506" cy="111541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eaLnBrk="1" hangingPunct="1">
              <a:lnSpc>
                <a:spcPct val="90000"/>
              </a:lnSpc>
            </a:pPr>
            <a:r>
              <a:rPr lang="en-US" sz="4700" kern="1200">
                <a:solidFill>
                  <a:schemeClr val="tx1"/>
                </a:solidFill>
              </a:rPr>
              <a:t>Embracing key milestones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991B529-87D8-4B44-A7BD-5F1722D054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59" y="1685780"/>
            <a:ext cx="2646832" cy="1356501"/>
          </a:xfrm>
          <a:prstGeom prst="rect">
            <a:avLst/>
          </a:prstGeom>
        </p:spPr>
      </p:pic>
      <p:pic>
        <p:nvPicPr>
          <p:cNvPr id="9" name="Picture 8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1CB6128A-C65D-4497-BFCA-1B71A56117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385" y="1100937"/>
            <a:ext cx="2478751" cy="261609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768B145-6D3B-4EB1-85E6-C095DAA2085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050" y="1830936"/>
            <a:ext cx="2665476" cy="106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0442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19BE23-FD4C-44A2-91CC-23431119B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247" y="4571216"/>
            <a:ext cx="8179506" cy="111541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eaLnBrk="1" hangingPunct="1">
              <a:lnSpc>
                <a:spcPct val="90000"/>
              </a:lnSpc>
            </a:pPr>
            <a:r>
              <a:rPr lang="en-US" sz="6000" kern="1200">
                <a:solidFill>
                  <a:schemeClr val="tx1"/>
                </a:solidFill>
              </a:rPr>
              <a:t>Benefits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9ECB55-111D-4E49-BA2A-F31846643B3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459" y="2672991"/>
            <a:ext cx="2014279" cy="1578497"/>
          </a:xfrm>
          <a:prstGeom prst="rect">
            <a:avLst/>
          </a:prstGeom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D268BEF-D10D-4CD4-A2DA-C45DCA2AFD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6388" y="3104603"/>
            <a:ext cx="2014279" cy="114688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8800599-A5D2-48BE-979D-7BEAE02769A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7250" y="2282654"/>
            <a:ext cx="1978346" cy="19688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C8336E3-27D5-48B5-83C8-CD001015CB5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6246" y="3509387"/>
            <a:ext cx="2014280" cy="742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5900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2C3F653-A60C-4547-A837-F99985315E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600" y="658432"/>
            <a:ext cx="8178799" cy="5541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5056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DC894-D232-4C16-9CAF-2CA62DEC6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Deep dive existing opportunities experience</a:t>
            </a:r>
            <a:endParaRPr lang="en-BE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199178-3F48-4C0E-9D47-FC47B3D7FF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052736"/>
            <a:ext cx="8346339" cy="4535264"/>
          </a:xfrm>
        </p:spPr>
        <p:txBody>
          <a:bodyPr/>
          <a:lstStyle/>
          <a:p>
            <a:r>
              <a:rPr lang="en-BE" u="sng" dirty="0">
                <a:hlinkClick r:id="rId2"/>
              </a:rPr>
              <a:t>8657 </a:t>
            </a:r>
            <a:r>
              <a:rPr lang="en-US" u="sng" dirty="0">
                <a:hlinkClick r:id="rId2"/>
              </a:rPr>
              <a:t>PMI Belgium Chapter - GROW PROGRAM - Mentor</a:t>
            </a:r>
            <a:r>
              <a:rPr lang="en-US" dirty="0"/>
              <a:t> </a:t>
            </a:r>
            <a:endParaRPr lang="en-BE" dirty="0"/>
          </a:p>
          <a:p>
            <a:pPr lvl="1"/>
            <a:r>
              <a:rPr lang="en-US" dirty="0"/>
              <a:t>L</a:t>
            </a:r>
            <a:r>
              <a:rPr lang="en-BE" dirty="0" err="1"/>
              <a:t>i</a:t>
            </a:r>
            <a:r>
              <a:rPr lang="en-US" dirty="0"/>
              <a:t>k</a:t>
            </a:r>
            <a:r>
              <a:rPr lang="en-BE" dirty="0"/>
              <a:t>e </a:t>
            </a:r>
            <a:r>
              <a:rPr lang="en-US" dirty="0"/>
              <a:t>t</a:t>
            </a:r>
            <a:r>
              <a:rPr lang="en-BE" dirty="0"/>
              <a:t>o </a:t>
            </a:r>
            <a:r>
              <a:rPr lang="en-US" dirty="0"/>
              <a:t>e</a:t>
            </a:r>
            <a:r>
              <a:rPr lang="en-BE" dirty="0"/>
              <a:t>n</a:t>
            </a:r>
            <a:r>
              <a:rPr lang="en-US" dirty="0"/>
              <a:t>h</a:t>
            </a:r>
            <a:r>
              <a:rPr lang="en-BE" dirty="0"/>
              <a:t>a</a:t>
            </a:r>
            <a:r>
              <a:rPr lang="en-US" dirty="0"/>
              <a:t>n</a:t>
            </a:r>
            <a:r>
              <a:rPr lang="en-BE" dirty="0"/>
              <a:t>c</a:t>
            </a:r>
            <a:r>
              <a:rPr lang="en-US" dirty="0"/>
              <a:t>e</a:t>
            </a:r>
            <a:r>
              <a:rPr lang="en-BE" dirty="0"/>
              <a:t> </a:t>
            </a:r>
            <a:r>
              <a:rPr lang="en-US" dirty="0"/>
              <a:t>y</a:t>
            </a:r>
            <a:r>
              <a:rPr lang="en-BE" dirty="0"/>
              <a:t>o</a:t>
            </a:r>
            <a:r>
              <a:rPr lang="en-US" dirty="0"/>
              <a:t>u</a:t>
            </a:r>
            <a:r>
              <a:rPr lang="en-BE" dirty="0"/>
              <a:t>r </a:t>
            </a:r>
            <a:r>
              <a:rPr lang="en-US" dirty="0"/>
              <a:t>m</a:t>
            </a:r>
            <a:r>
              <a:rPr lang="en-BE" dirty="0"/>
              <a:t>e</a:t>
            </a:r>
            <a:r>
              <a:rPr lang="en-US" dirty="0"/>
              <a:t>n</a:t>
            </a:r>
            <a:r>
              <a:rPr lang="en-BE" dirty="0"/>
              <a:t>t</a:t>
            </a:r>
            <a:r>
              <a:rPr lang="en-US" dirty="0"/>
              <a:t>o</a:t>
            </a:r>
            <a:r>
              <a:rPr lang="en-BE" dirty="0"/>
              <a:t>r</a:t>
            </a:r>
            <a:r>
              <a:rPr lang="en-US" dirty="0" err="1"/>
              <a:t>i</a:t>
            </a:r>
            <a:r>
              <a:rPr lang="en-BE" dirty="0"/>
              <a:t>n</a:t>
            </a:r>
            <a:r>
              <a:rPr lang="en-US" dirty="0"/>
              <a:t>g</a:t>
            </a:r>
            <a:r>
              <a:rPr lang="en-BE" dirty="0"/>
              <a:t> </a:t>
            </a:r>
            <a:r>
              <a:rPr lang="en-US" dirty="0"/>
              <a:t>s</a:t>
            </a:r>
            <a:r>
              <a:rPr lang="en-BE" dirty="0"/>
              <a:t>k</a:t>
            </a:r>
            <a:r>
              <a:rPr lang="en-US" dirty="0" err="1"/>
              <a:t>i</a:t>
            </a:r>
            <a:r>
              <a:rPr lang="en-BE" dirty="0"/>
              <a:t>l</a:t>
            </a:r>
            <a:r>
              <a:rPr lang="en-US" dirty="0"/>
              <a:t>l</a:t>
            </a:r>
            <a:r>
              <a:rPr lang="en-BE" dirty="0"/>
              <a:t>s </a:t>
            </a:r>
          </a:p>
          <a:p>
            <a:pPr lvl="1"/>
            <a:r>
              <a:rPr lang="en-US" dirty="0"/>
              <a:t>U</a:t>
            </a:r>
            <a:r>
              <a:rPr lang="en-BE" dirty="0"/>
              <a:t>n</a:t>
            </a:r>
            <a:r>
              <a:rPr lang="en-US" dirty="0"/>
              <a:t>d</a:t>
            </a:r>
            <a:r>
              <a:rPr lang="en-BE" dirty="0"/>
              <a:t>e</a:t>
            </a:r>
            <a:r>
              <a:rPr lang="en-US" dirty="0"/>
              <a:t>r</a:t>
            </a:r>
            <a:r>
              <a:rPr lang="en-BE" dirty="0"/>
              <a:t> </a:t>
            </a:r>
            <a:r>
              <a:rPr lang="en-US" dirty="0"/>
              <a:t>g</a:t>
            </a:r>
            <a:r>
              <a:rPr lang="en-BE" dirty="0"/>
              <a:t>u</a:t>
            </a:r>
            <a:r>
              <a:rPr lang="en-US" dirty="0" err="1"/>
              <a:t>i</a:t>
            </a:r>
            <a:r>
              <a:rPr lang="en-BE" dirty="0"/>
              <a:t>d</a:t>
            </a:r>
            <a:r>
              <a:rPr lang="en-US" dirty="0"/>
              <a:t>a</a:t>
            </a:r>
            <a:r>
              <a:rPr lang="en-BE" dirty="0"/>
              <a:t>n</a:t>
            </a:r>
            <a:r>
              <a:rPr lang="en-US" dirty="0"/>
              <a:t>c</a:t>
            </a:r>
            <a:r>
              <a:rPr lang="en-BE" dirty="0"/>
              <a:t>e </a:t>
            </a:r>
            <a:r>
              <a:rPr lang="en-US" dirty="0"/>
              <a:t>o</a:t>
            </a:r>
            <a:r>
              <a:rPr lang="en-BE" dirty="0"/>
              <a:t>f </a:t>
            </a:r>
            <a:r>
              <a:rPr lang="en-US" dirty="0"/>
              <a:t>P</a:t>
            </a:r>
            <a:r>
              <a:rPr lang="en-BE" dirty="0"/>
              <a:t>M</a:t>
            </a:r>
            <a:r>
              <a:rPr lang="en-US" dirty="0"/>
              <a:t>I</a:t>
            </a:r>
            <a:r>
              <a:rPr lang="en-BE" dirty="0"/>
              <a:t> </a:t>
            </a:r>
            <a:r>
              <a:rPr lang="en-US" dirty="0"/>
              <a:t>g</a:t>
            </a:r>
            <a:r>
              <a:rPr lang="en-BE" dirty="0"/>
              <a:t>u</a:t>
            </a:r>
            <a:r>
              <a:rPr lang="en-US" dirty="0" err="1"/>
              <a:t>i</a:t>
            </a:r>
            <a:r>
              <a:rPr lang="en-BE" dirty="0"/>
              <a:t>d</a:t>
            </a:r>
            <a:r>
              <a:rPr lang="en-US" dirty="0"/>
              <a:t>el</a:t>
            </a:r>
            <a:r>
              <a:rPr lang="en-BE" dirty="0" err="1"/>
              <a:t>i</a:t>
            </a:r>
            <a:r>
              <a:rPr lang="en-US" dirty="0"/>
              <a:t>n</a:t>
            </a:r>
            <a:r>
              <a:rPr lang="en-BE" dirty="0"/>
              <a:t>e</a:t>
            </a:r>
            <a:r>
              <a:rPr lang="en-US" dirty="0"/>
              <a:t>s</a:t>
            </a:r>
            <a:r>
              <a:rPr lang="en-BE" dirty="0"/>
              <a:t> </a:t>
            </a:r>
            <a:r>
              <a:rPr lang="en-US" dirty="0"/>
              <a:t>a</a:t>
            </a:r>
            <a:r>
              <a:rPr lang="en-BE" dirty="0"/>
              <a:t>n</a:t>
            </a:r>
            <a:r>
              <a:rPr lang="en-US" dirty="0"/>
              <a:t>d</a:t>
            </a:r>
            <a:r>
              <a:rPr lang="en-BE" dirty="0"/>
              <a:t> </a:t>
            </a:r>
            <a:r>
              <a:rPr lang="en-US" dirty="0"/>
              <a:t>b</a:t>
            </a:r>
            <a:r>
              <a:rPr lang="en-BE" dirty="0"/>
              <a:t>a</a:t>
            </a:r>
            <a:r>
              <a:rPr lang="en-US" dirty="0"/>
              <a:t>c</a:t>
            </a:r>
            <a:r>
              <a:rPr lang="en-BE" dirty="0"/>
              <a:t>k-</a:t>
            </a:r>
            <a:r>
              <a:rPr lang="en-US" dirty="0"/>
              <a:t>e</a:t>
            </a:r>
            <a:r>
              <a:rPr lang="en-BE" dirty="0"/>
              <a:t>n</a:t>
            </a:r>
            <a:r>
              <a:rPr lang="en-US" dirty="0"/>
              <a:t>d</a:t>
            </a:r>
            <a:r>
              <a:rPr lang="en-BE" dirty="0"/>
              <a:t> </a:t>
            </a:r>
            <a:r>
              <a:rPr lang="en-US" dirty="0"/>
              <a:t>s</a:t>
            </a:r>
            <a:r>
              <a:rPr lang="en-BE" dirty="0"/>
              <a:t>u</a:t>
            </a:r>
            <a:r>
              <a:rPr lang="en-US" dirty="0"/>
              <a:t>p</a:t>
            </a:r>
            <a:r>
              <a:rPr lang="en-BE" dirty="0"/>
              <a:t>p</a:t>
            </a:r>
            <a:r>
              <a:rPr lang="en-US" dirty="0"/>
              <a:t>o</a:t>
            </a:r>
            <a:r>
              <a:rPr lang="en-BE" dirty="0"/>
              <a:t>r</a:t>
            </a:r>
            <a:r>
              <a:rPr lang="en-US" dirty="0"/>
              <a:t>t</a:t>
            </a:r>
            <a:r>
              <a:rPr lang="en-BE" dirty="0"/>
              <a:t> </a:t>
            </a:r>
            <a:r>
              <a:rPr lang="en-US" dirty="0"/>
              <a:t>o</a:t>
            </a:r>
            <a:r>
              <a:rPr lang="en-BE" dirty="0"/>
              <a:t>f </a:t>
            </a:r>
            <a:r>
              <a:rPr lang="en-US" dirty="0"/>
              <a:t>D</a:t>
            </a:r>
            <a:r>
              <a:rPr lang="en-BE" dirty="0" err="1"/>
              <a:t>i</a:t>
            </a:r>
            <a:r>
              <a:rPr lang="en-US" dirty="0"/>
              <a:t>r</a:t>
            </a:r>
            <a:r>
              <a:rPr lang="en-BE" dirty="0"/>
              <a:t>. of prof. </a:t>
            </a:r>
            <a:r>
              <a:rPr lang="en-BE" dirty="0" err="1"/>
              <a:t>Devel</a:t>
            </a:r>
            <a:r>
              <a:rPr lang="en-US" dirty="0"/>
              <a:t>o</a:t>
            </a:r>
            <a:r>
              <a:rPr lang="en-BE" dirty="0" err="1"/>
              <a:t>pment</a:t>
            </a:r>
            <a:r>
              <a:rPr lang="en-BE" dirty="0"/>
              <a:t> (</a:t>
            </a:r>
            <a:r>
              <a:rPr lang="en-US" dirty="0"/>
              <a:t>o</a:t>
            </a:r>
            <a:r>
              <a:rPr lang="en-BE" dirty="0"/>
              <a:t>u</a:t>
            </a:r>
            <a:r>
              <a:rPr lang="en-US" dirty="0"/>
              <a:t>r</a:t>
            </a:r>
            <a:r>
              <a:rPr lang="en-BE" dirty="0"/>
              <a:t> </a:t>
            </a:r>
            <a:r>
              <a:rPr lang="en-US" dirty="0"/>
              <a:t>o</a:t>
            </a:r>
            <a:r>
              <a:rPr lang="en-BE" dirty="0"/>
              <a:t>w</a:t>
            </a:r>
            <a:r>
              <a:rPr lang="en-US" dirty="0"/>
              <a:t>n</a:t>
            </a:r>
            <a:r>
              <a:rPr lang="en-BE" dirty="0"/>
              <a:t> </a:t>
            </a:r>
            <a:r>
              <a:rPr lang="en-US" dirty="0"/>
              <a:t>F</a:t>
            </a:r>
            <a:r>
              <a:rPr lang="en-BE" dirty="0"/>
              <a:t>rank)</a:t>
            </a:r>
          </a:p>
          <a:p>
            <a:pPr lvl="1"/>
            <a:r>
              <a:rPr lang="en-US" dirty="0"/>
              <a:t>I</a:t>
            </a:r>
            <a:r>
              <a:rPr lang="en-BE" dirty="0" err="1"/>
              <a:t>mprove</a:t>
            </a:r>
            <a:r>
              <a:rPr lang="en-BE" dirty="0"/>
              <a:t> interpersonal and leader skills</a:t>
            </a:r>
          </a:p>
          <a:p>
            <a:pPr lvl="1"/>
            <a:endParaRPr lang="en-BE" dirty="0"/>
          </a:p>
          <a:p>
            <a:pPr lvl="1"/>
            <a:endParaRPr lang="en-BE" dirty="0"/>
          </a:p>
          <a:p>
            <a:pPr lvl="1"/>
            <a:endParaRPr lang="en-BE" dirty="0"/>
          </a:p>
          <a:p>
            <a:pPr marL="457200" lvl="1" indent="0">
              <a:buNone/>
            </a:pPr>
            <a:endParaRPr lang="en-BE" dirty="0"/>
          </a:p>
          <a:p>
            <a:pPr lvl="1"/>
            <a:endParaRPr lang="en-BE" dirty="0"/>
          </a:p>
          <a:p>
            <a:pPr lvl="1"/>
            <a:endParaRPr lang="en-B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26B191-0D04-4B6F-8AF3-04BFDB02FF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5924" y="722726"/>
            <a:ext cx="1094548" cy="1094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674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6">
            <a:extLst>
              <a:ext uri="{FF2B5EF4-FFF2-40B4-BE49-F238E27FC236}">
                <a16:creationId xmlns:a16="http://schemas.microsoft.com/office/drawing/2014/main" id="{076493FD-DCD3-F046-8E15-EF01ED8842B1}"/>
              </a:ext>
            </a:extLst>
          </p:cNvPr>
          <p:cNvSpPr txBox="1">
            <a:spLocks/>
          </p:cNvSpPr>
          <p:nvPr/>
        </p:nvSpPr>
        <p:spPr>
          <a:xfrm>
            <a:off x="-63708" y="1447800"/>
            <a:ext cx="9220200" cy="7703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lvl="0" algn="l" rtl="0">
              <a:spcBef>
                <a:spcPct val="0"/>
              </a:spcBef>
              <a:spcAft>
                <a:spcPct val="0"/>
              </a:spcAft>
              <a:defRPr lang="en-US" sz="2800" b="1" dirty="0">
                <a:solidFill>
                  <a:srgbClr val="007AC2"/>
                </a:solidFill>
                <a:latin typeface="+mj-lt"/>
              </a:defRPr>
            </a:lvl1pPr>
            <a:lvl2pPr lvl="1" algn="l" rtl="0">
              <a:spcBef>
                <a:spcPct val="0"/>
              </a:spcBef>
              <a:spcAft>
                <a:spcPct val="0"/>
              </a:spcAft>
              <a:defRPr lang="en-US" sz="2800" b="1" dirty="0">
                <a:solidFill>
                  <a:srgbClr val="007AC2"/>
                </a:solidFill>
                <a:latin typeface="Arial"/>
              </a:defRPr>
            </a:lvl2pPr>
            <a:lvl3pPr lvl="2" algn="l" rtl="0">
              <a:spcBef>
                <a:spcPct val="0"/>
              </a:spcBef>
              <a:spcAft>
                <a:spcPct val="0"/>
              </a:spcAft>
              <a:defRPr lang="en-US" sz="2800" b="1" dirty="0">
                <a:solidFill>
                  <a:srgbClr val="007AC2"/>
                </a:solidFill>
                <a:latin typeface="Arial"/>
              </a:defRPr>
            </a:lvl3pPr>
            <a:lvl4pPr lvl="3" algn="l" rtl="0">
              <a:spcBef>
                <a:spcPct val="0"/>
              </a:spcBef>
              <a:spcAft>
                <a:spcPct val="0"/>
              </a:spcAft>
              <a:defRPr lang="en-US" sz="2800" b="1" dirty="0">
                <a:solidFill>
                  <a:srgbClr val="007AC2"/>
                </a:solidFill>
                <a:latin typeface="Arial"/>
              </a:defRPr>
            </a:lvl4pPr>
            <a:lvl5pPr lvl="4" algn="l" rtl="0">
              <a:spcBef>
                <a:spcPct val="0"/>
              </a:spcBef>
              <a:spcAft>
                <a:spcPct val="0"/>
              </a:spcAft>
              <a:defRPr lang="en-US" sz="2800" b="1" dirty="0">
                <a:solidFill>
                  <a:srgbClr val="007AC2"/>
                </a:solidFill>
                <a:latin typeface="Arial"/>
              </a:defRPr>
            </a:lvl5pPr>
            <a:lvl6pPr marL="457200" lvl="5" algn="l" rtl="0">
              <a:spcBef>
                <a:spcPct val="0"/>
              </a:spcBef>
              <a:spcAft>
                <a:spcPct val="0"/>
              </a:spcAft>
              <a:defRPr lang="en-US" sz="2800" b="1" dirty="0">
                <a:solidFill>
                  <a:srgbClr val="007AC2"/>
                </a:solidFill>
                <a:latin typeface="Arial"/>
              </a:defRPr>
            </a:lvl6pPr>
            <a:lvl7pPr marL="914400" lvl="6" algn="l" rtl="0">
              <a:spcBef>
                <a:spcPct val="0"/>
              </a:spcBef>
              <a:spcAft>
                <a:spcPct val="0"/>
              </a:spcAft>
              <a:defRPr lang="en-US" sz="2800" b="1" dirty="0">
                <a:solidFill>
                  <a:srgbClr val="007AC2"/>
                </a:solidFill>
                <a:latin typeface="Arial"/>
              </a:defRPr>
            </a:lvl7pPr>
            <a:lvl8pPr marL="1371600" lvl="7" algn="l" rtl="0">
              <a:spcBef>
                <a:spcPct val="0"/>
              </a:spcBef>
              <a:spcAft>
                <a:spcPct val="0"/>
              </a:spcAft>
              <a:defRPr lang="en-US" sz="2800" b="1" dirty="0">
                <a:solidFill>
                  <a:srgbClr val="007AC2"/>
                </a:solidFill>
                <a:latin typeface="Arial"/>
              </a:defRPr>
            </a:lvl8pPr>
            <a:lvl9pPr marL="1828800" lvl="8" algn="l" rtl="0">
              <a:spcBef>
                <a:spcPct val="0"/>
              </a:spcBef>
              <a:spcAft>
                <a:spcPct val="0"/>
              </a:spcAft>
              <a:defRPr lang="en-US" sz="2800" b="1" dirty="0">
                <a:solidFill>
                  <a:srgbClr val="007AC2"/>
                </a:solidFill>
                <a:latin typeface="Arial"/>
              </a:defRPr>
            </a:lvl9pPr>
          </a:lstStyle>
          <a:p>
            <a:pPr algn="ctr"/>
            <a:r>
              <a:rPr lang="en-IE" b="0" dirty="0">
                <a:solidFill>
                  <a:schemeClr val="bg1">
                    <a:lumMod val="50000"/>
                  </a:schemeClr>
                </a:solidFill>
              </a:rPr>
              <a:t>Learn Thru Practice</a:t>
            </a:r>
          </a:p>
          <a:p>
            <a:pPr algn="ctr"/>
            <a:endParaRPr lang="en-IE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Picture 4" descr="A picture containing clipart&#10;&#10;Description automatically generated">
            <a:extLst>
              <a:ext uri="{FF2B5EF4-FFF2-40B4-BE49-F238E27FC236}">
                <a16:creationId xmlns:a16="http://schemas.microsoft.com/office/drawing/2014/main" id="{F41876F5-E232-F744-9C91-0E7585116B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9923" y="6560908"/>
            <a:ext cx="613475" cy="16459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09F2EE5-0F75-C84B-97C3-5D60BD522511}"/>
              </a:ext>
            </a:extLst>
          </p:cNvPr>
          <p:cNvSpPr txBox="1"/>
          <p:nvPr/>
        </p:nvSpPr>
        <p:spPr>
          <a:xfrm>
            <a:off x="8301924" y="6498724"/>
            <a:ext cx="613476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600" dirty="0">
                <a:solidFill>
                  <a:srgbClr val="027AC3"/>
                </a:solidFill>
              </a:rPr>
              <a:t>BELGIUM CHAPTER</a:t>
            </a:r>
          </a:p>
        </p:txBody>
      </p:sp>
      <p:sp>
        <p:nvSpPr>
          <p:cNvPr id="8" name="Title 6">
            <a:extLst>
              <a:ext uri="{FF2B5EF4-FFF2-40B4-BE49-F238E27FC236}">
                <a16:creationId xmlns:a16="http://schemas.microsoft.com/office/drawing/2014/main" id="{9D48E32F-37C4-EE4D-B413-2959DEABB42D}"/>
              </a:ext>
            </a:extLst>
          </p:cNvPr>
          <p:cNvSpPr txBox="1">
            <a:spLocks/>
          </p:cNvSpPr>
          <p:nvPr/>
        </p:nvSpPr>
        <p:spPr>
          <a:xfrm>
            <a:off x="0" y="2658697"/>
            <a:ext cx="9144000" cy="7703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lvl="0" algn="l" rtl="0">
              <a:spcBef>
                <a:spcPct val="0"/>
              </a:spcBef>
              <a:spcAft>
                <a:spcPct val="0"/>
              </a:spcAft>
              <a:defRPr lang="en-US" sz="2800" b="1" dirty="0">
                <a:solidFill>
                  <a:srgbClr val="007AC2"/>
                </a:solidFill>
                <a:latin typeface="+mj-lt"/>
              </a:defRPr>
            </a:lvl1pPr>
            <a:lvl2pPr lvl="1" algn="l" rtl="0">
              <a:spcBef>
                <a:spcPct val="0"/>
              </a:spcBef>
              <a:spcAft>
                <a:spcPct val="0"/>
              </a:spcAft>
              <a:defRPr lang="en-US" sz="2800" b="1" dirty="0">
                <a:solidFill>
                  <a:srgbClr val="007AC2"/>
                </a:solidFill>
                <a:latin typeface="Arial"/>
              </a:defRPr>
            </a:lvl2pPr>
            <a:lvl3pPr lvl="2" algn="l" rtl="0">
              <a:spcBef>
                <a:spcPct val="0"/>
              </a:spcBef>
              <a:spcAft>
                <a:spcPct val="0"/>
              </a:spcAft>
              <a:defRPr lang="en-US" sz="2800" b="1" dirty="0">
                <a:solidFill>
                  <a:srgbClr val="007AC2"/>
                </a:solidFill>
                <a:latin typeface="Arial"/>
              </a:defRPr>
            </a:lvl3pPr>
            <a:lvl4pPr lvl="3" algn="l" rtl="0">
              <a:spcBef>
                <a:spcPct val="0"/>
              </a:spcBef>
              <a:spcAft>
                <a:spcPct val="0"/>
              </a:spcAft>
              <a:defRPr lang="en-US" sz="2800" b="1" dirty="0">
                <a:solidFill>
                  <a:srgbClr val="007AC2"/>
                </a:solidFill>
                <a:latin typeface="Arial"/>
              </a:defRPr>
            </a:lvl4pPr>
            <a:lvl5pPr lvl="4" algn="l" rtl="0">
              <a:spcBef>
                <a:spcPct val="0"/>
              </a:spcBef>
              <a:spcAft>
                <a:spcPct val="0"/>
              </a:spcAft>
              <a:defRPr lang="en-US" sz="2800" b="1" dirty="0">
                <a:solidFill>
                  <a:srgbClr val="007AC2"/>
                </a:solidFill>
                <a:latin typeface="Arial"/>
              </a:defRPr>
            </a:lvl5pPr>
            <a:lvl6pPr marL="457200" lvl="5" algn="l" rtl="0">
              <a:spcBef>
                <a:spcPct val="0"/>
              </a:spcBef>
              <a:spcAft>
                <a:spcPct val="0"/>
              </a:spcAft>
              <a:defRPr lang="en-US" sz="2800" b="1" dirty="0">
                <a:solidFill>
                  <a:srgbClr val="007AC2"/>
                </a:solidFill>
                <a:latin typeface="Arial"/>
              </a:defRPr>
            </a:lvl6pPr>
            <a:lvl7pPr marL="914400" lvl="6" algn="l" rtl="0">
              <a:spcBef>
                <a:spcPct val="0"/>
              </a:spcBef>
              <a:spcAft>
                <a:spcPct val="0"/>
              </a:spcAft>
              <a:defRPr lang="en-US" sz="2800" b="1" dirty="0">
                <a:solidFill>
                  <a:srgbClr val="007AC2"/>
                </a:solidFill>
                <a:latin typeface="Arial"/>
              </a:defRPr>
            </a:lvl7pPr>
            <a:lvl8pPr marL="1371600" lvl="7" algn="l" rtl="0">
              <a:spcBef>
                <a:spcPct val="0"/>
              </a:spcBef>
              <a:spcAft>
                <a:spcPct val="0"/>
              </a:spcAft>
              <a:defRPr lang="en-US" sz="2800" b="1" dirty="0">
                <a:solidFill>
                  <a:srgbClr val="007AC2"/>
                </a:solidFill>
                <a:latin typeface="Arial"/>
              </a:defRPr>
            </a:lvl8pPr>
            <a:lvl9pPr marL="1828800" lvl="8" algn="l" rtl="0">
              <a:spcBef>
                <a:spcPct val="0"/>
              </a:spcBef>
              <a:spcAft>
                <a:spcPct val="0"/>
              </a:spcAft>
              <a:defRPr lang="en-US" sz="2800" b="1" dirty="0">
                <a:solidFill>
                  <a:srgbClr val="007AC2"/>
                </a:solidFill>
                <a:latin typeface="Arial"/>
              </a:defRPr>
            </a:lvl9pPr>
          </a:lstStyle>
          <a:p>
            <a:pPr algn="ctr"/>
            <a:r>
              <a:rPr lang="en-IE" sz="1800" b="0" dirty="0">
                <a:solidFill>
                  <a:schemeClr val="bg1"/>
                </a:solidFill>
              </a:rPr>
              <a:t>Two Questions</a:t>
            </a:r>
          </a:p>
          <a:p>
            <a:endParaRPr lang="en-IE" sz="1800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4AFEB15-C188-488C-98FB-C1F0A229C6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9923" y="545469"/>
            <a:ext cx="1094548" cy="1094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360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6">
            <a:extLst>
              <a:ext uri="{FF2B5EF4-FFF2-40B4-BE49-F238E27FC236}">
                <a16:creationId xmlns:a16="http://schemas.microsoft.com/office/drawing/2014/main" id="{076493FD-DCD3-F046-8E15-EF01ED8842B1}"/>
              </a:ext>
            </a:extLst>
          </p:cNvPr>
          <p:cNvSpPr txBox="1">
            <a:spLocks/>
          </p:cNvSpPr>
          <p:nvPr/>
        </p:nvSpPr>
        <p:spPr>
          <a:xfrm>
            <a:off x="-63708" y="1447800"/>
            <a:ext cx="9220200" cy="7703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lvl="0" algn="l" rtl="0">
              <a:spcBef>
                <a:spcPct val="0"/>
              </a:spcBef>
              <a:spcAft>
                <a:spcPct val="0"/>
              </a:spcAft>
              <a:defRPr lang="en-US" sz="2800" b="1" dirty="0">
                <a:solidFill>
                  <a:srgbClr val="007AC2"/>
                </a:solidFill>
                <a:latin typeface="+mj-lt"/>
              </a:defRPr>
            </a:lvl1pPr>
            <a:lvl2pPr lvl="1" algn="l" rtl="0">
              <a:spcBef>
                <a:spcPct val="0"/>
              </a:spcBef>
              <a:spcAft>
                <a:spcPct val="0"/>
              </a:spcAft>
              <a:defRPr lang="en-US" sz="2800" b="1" dirty="0">
                <a:solidFill>
                  <a:srgbClr val="007AC2"/>
                </a:solidFill>
                <a:latin typeface="Arial"/>
              </a:defRPr>
            </a:lvl2pPr>
            <a:lvl3pPr lvl="2" algn="l" rtl="0">
              <a:spcBef>
                <a:spcPct val="0"/>
              </a:spcBef>
              <a:spcAft>
                <a:spcPct val="0"/>
              </a:spcAft>
              <a:defRPr lang="en-US" sz="2800" b="1" dirty="0">
                <a:solidFill>
                  <a:srgbClr val="007AC2"/>
                </a:solidFill>
                <a:latin typeface="Arial"/>
              </a:defRPr>
            </a:lvl3pPr>
            <a:lvl4pPr lvl="3" algn="l" rtl="0">
              <a:spcBef>
                <a:spcPct val="0"/>
              </a:spcBef>
              <a:spcAft>
                <a:spcPct val="0"/>
              </a:spcAft>
              <a:defRPr lang="en-US" sz="2800" b="1" dirty="0">
                <a:solidFill>
                  <a:srgbClr val="007AC2"/>
                </a:solidFill>
                <a:latin typeface="Arial"/>
              </a:defRPr>
            </a:lvl4pPr>
            <a:lvl5pPr lvl="4" algn="l" rtl="0">
              <a:spcBef>
                <a:spcPct val="0"/>
              </a:spcBef>
              <a:spcAft>
                <a:spcPct val="0"/>
              </a:spcAft>
              <a:defRPr lang="en-US" sz="2800" b="1" dirty="0">
                <a:solidFill>
                  <a:srgbClr val="007AC2"/>
                </a:solidFill>
                <a:latin typeface="Arial"/>
              </a:defRPr>
            </a:lvl5pPr>
            <a:lvl6pPr marL="457200" lvl="5" algn="l" rtl="0">
              <a:spcBef>
                <a:spcPct val="0"/>
              </a:spcBef>
              <a:spcAft>
                <a:spcPct val="0"/>
              </a:spcAft>
              <a:defRPr lang="en-US" sz="2800" b="1" dirty="0">
                <a:solidFill>
                  <a:srgbClr val="007AC2"/>
                </a:solidFill>
                <a:latin typeface="Arial"/>
              </a:defRPr>
            </a:lvl6pPr>
            <a:lvl7pPr marL="914400" lvl="6" algn="l" rtl="0">
              <a:spcBef>
                <a:spcPct val="0"/>
              </a:spcBef>
              <a:spcAft>
                <a:spcPct val="0"/>
              </a:spcAft>
              <a:defRPr lang="en-US" sz="2800" b="1" dirty="0">
                <a:solidFill>
                  <a:srgbClr val="007AC2"/>
                </a:solidFill>
                <a:latin typeface="Arial"/>
              </a:defRPr>
            </a:lvl7pPr>
            <a:lvl8pPr marL="1371600" lvl="7" algn="l" rtl="0">
              <a:spcBef>
                <a:spcPct val="0"/>
              </a:spcBef>
              <a:spcAft>
                <a:spcPct val="0"/>
              </a:spcAft>
              <a:defRPr lang="en-US" sz="2800" b="1" dirty="0">
                <a:solidFill>
                  <a:srgbClr val="007AC2"/>
                </a:solidFill>
                <a:latin typeface="Arial"/>
              </a:defRPr>
            </a:lvl8pPr>
            <a:lvl9pPr marL="1828800" lvl="8" algn="l" rtl="0">
              <a:spcBef>
                <a:spcPct val="0"/>
              </a:spcBef>
              <a:spcAft>
                <a:spcPct val="0"/>
              </a:spcAft>
              <a:defRPr lang="en-US" sz="2800" b="1" dirty="0">
                <a:solidFill>
                  <a:srgbClr val="007AC2"/>
                </a:solidFill>
                <a:latin typeface="Arial"/>
              </a:defRPr>
            </a:lvl9pPr>
          </a:lstStyle>
          <a:p>
            <a:pPr algn="ctr"/>
            <a:r>
              <a:rPr lang="en-IE" b="0" dirty="0">
                <a:solidFill>
                  <a:schemeClr val="bg1">
                    <a:lumMod val="50000"/>
                  </a:schemeClr>
                </a:solidFill>
              </a:rPr>
              <a:t>Learn Thru Practice</a:t>
            </a:r>
          </a:p>
          <a:p>
            <a:pPr algn="ctr"/>
            <a:endParaRPr lang="en-IE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Picture 4" descr="A picture containing clipart&#10;&#10;Description automatically generated">
            <a:extLst>
              <a:ext uri="{FF2B5EF4-FFF2-40B4-BE49-F238E27FC236}">
                <a16:creationId xmlns:a16="http://schemas.microsoft.com/office/drawing/2014/main" id="{F41876F5-E232-F744-9C91-0E7585116B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9923" y="6560908"/>
            <a:ext cx="613475" cy="16459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09F2EE5-0F75-C84B-97C3-5D60BD522511}"/>
              </a:ext>
            </a:extLst>
          </p:cNvPr>
          <p:cNvSpPr txBox="1"/>
          <p:nvPr/>
        </p:nvSpPr>
        <p:spPr>
          <a:xfrm>
            <a:off x="8301924" y="6498724"/>
            <a:ext cx="613476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600" dirty="0">
                <a:solidFill>
                  <a:srgbClr val="027AC3"/>
                </a:solidFill>
              </a:rPr>
              <a:t>BELGIUM CHAPTER</a:t>
            </a:r>
          </a:p>
        </p:txBody>
      </p:sp>
      <p:sp>
        <p:nvSpPr>
          <p:cNvPr id="8" name="Title 6">
            <a:extLst>
              <a:ext uri="{FF2B5EF4-FFF2-40B4-BE49-F238E27FC236}">
                <a16:creationId xmlns:a16="http://schemas.microsoft.com/office/drawing/2014/main" id="{9D48E32F-37C4-EE4D-B413-2959DEABB42D}"/>
              </a:ext>
            </a:extLst>
          </p:cNvPr>
          <p:cNvSpPr txBox="1">
            <a:spLocks/>
          </p:cNvSpPr>
          <p:nvPr/>
        </p:nvSpPr>
        <p:spPr>
          <a:xfrm>
            <a:off x="0" y="3043848"/>
            <a:ext cx="9144000" cy="7703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lvl="0" algn="l" rtl="0">
              <a:spcBef>
                <a:spcPct val="0"/>
              </a:spcBef>
              <a:spcAft>
                <a:spcPct val="0"/>
              </a:spcAft>
              <a:defRPr lang="en-US" sz="2800" b="1" dirty="0">
                <a:solidFill>
                  <a:srgbClr val="007AC2"/>
                </a:solidFill>
                <a:latin typeface="+mj-lt"/>
              </a:defRPr>
            </a:lvl1pPr>
            <a:lvl2pPr lvl="1" algn="l" rtl="0">
              <a:spcBef>
                <a:spcPct val="0"/>
              </a:spcBef>
              <a:spcAft>
                <a:spcPct val="0"/>
              </a:spcAft>
              <a:defRPr lang="en-US" sz="2800" b="1" dirty="0">
                <a:solidFill>
                  <a:srgbClr val="007AC2"/>
                </a:solidFill>
                <a:latin typeface="Arial"/>
              </a:defRPr>
            </a:lvl2pPr>
            <a:lvl3pPr lvl="2" algn="l" rtl="0">
              <a:spcBef>
                <a:spcPct val="0"/>
              </a:spcBef>
              <a:spcAft>
                <a:spcPct val="0"/>
              </a:spcAft>
              <a:defRPr lang="en-US" sz="2800" b="1" dirty="0">
                <a:solidFill>
                  <a:srgbClr val="007AC2"/>
                </a:solidFill>
                <a:latin typeface="Arial"/>
              </a:defRPr>
            </a:lvl3pPr>
            <a:lvl4pPr lvl="3" algn="l" rtl="0">
              <a:spcBef>
                <a:spcPct val="0"/>
              </a:spcBef>
              <a:spcAft>
                <a:spcPct val="0"/>
              </a:spcAft>
              <a:defRPr lang="en-US" sz="2800" b="1" dirty="0">
                <a:solidFill>
                  <a:srgbClr val="007AC2"/>
                </a:solidFill>
                <a:latin typeface="Arial"/>
              </a:defRPr>
            </a:lvl4pPr>
            <a:lvl5pPr lvl="4" algn="l" rtl="0">
              <a:spcBef>
                <a:spcPct val="0"/>
              </a:spcBef>
              <a:spcAft>
                <a:spcPct val="0"/>
              </a:spcAft>
              <a:defRPr lang="en-US" sz="2800" b="1" dirty="0">
                <a:solidFill>
                  <a:srgbClr val="007AC2"/>
                </a:solidFill>
                <a:latin typeface="Arial"/>
              </a:defRPr>
            </a:lvl5pPr>
            <a:lvl6pPr marL="457200" lvl="5" algn="l" rtl="0">
              <a:spcBef>
                <a:spcPct val="0"/>
              </a:spcBef>
              <a:spcAft>
                <a:spcPct val="0"/>
              </a:spcAft>
              <a:defRPr lang="en-US" sz="2800" b="1" dirty="0">
                <a:solidFill>
                  <a:srgbClr val="007AC2"/>
                </a:solidFill>
                <a:latin typeface="Arial"/>
              </a:defRPr>
            </a:lvl6pPr>
            <a:lvl7pPr marL="914400" lvl="6" algn="l" rtl="0">
              <a:spcBef>
                <a:spcPct val="0"/>
              </a:spcBef>
              <a:spcAft>
                <a:spcPct val="0"/>
              </a:spcAft>
              <a:defRPr lang="en-US" sz="2800" b="1" dirty="0">
                <a:solidFill>
                  <a:srgbClr val="007AC2"/>
                </a:solidFill>
                <a:latin typeface="Arial"/>
              </a:defRPr>
            </a:lvl7pPr>
            <a:lvl8pPr marL="1371600" lvl="7" algn="l" rtl="0">
              <a:spcBef>
                <a:spcPct val="0"/>
              </a:spcBef>
              <a:spcAft>
                <a:spcPct val="0"/>
              </a:spcAft>
              <a:defRPr lang="en-US" sz="2800" b="1" dirty="0">
                <a:solidFill>
                  <a:srgbClr val="007AC2"/>
                </a:solidFill>
                <a:latin typeface="Arial"/>
              </a:defRPr>
            </a:lvl8pPr>
            <a:lvl9pPr marL="1828800" lvl="8" algn="l" rtl="0">
              <a:spcBef>
                <a:spcPct val="0"/>
              </a:spcBef>
              <a:spcAft>
                <a:spcPct val="0"/>
              </a:spcAft>
              <a:defRPr lang="en-US" sz="2800" b="1" dirty="0">
                <a:solidFill>
                  <a:srgbClr val="007AC2"/>
                </a:solidFill>
                <a:latin typeface="Arial"/>
              </a:defRPr>
            </a:lvl9pPr>
          </a:lstStyle>
          <a:p>
            <a:pPr algn="ctr"/>
            <a:r>
              <a:rPr lang="en-IE" sz="1800" b="0" dirty="0">
                <a:solidFill>
                  <a:schemeClr val="bg1"/>
                </a:solidFill>
              </a:rPr>
              <a:t>Best way to learn project management is to practice </a:t>
            </a:r>
          </a:p>
          <a:p>
            <a:pPr algn="ctr"/>
            <a:endParaRPr lang="en-IE" sz="1800" b="0" dirty="0">
              <a:solidFill>
                <a:schemeClr val="bg1"/>
              </a:solidFill>
            </a:endParaRPr>
          </a:p>
          <a:p>
            <a:endParaRPr lang="en-IE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1061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clipart&#10;&#10;Description automatically generated">
            <a:extLst>
              <a:ext uri="{FF2B5EF4-FFF2-40B4-BE49-F238E27FC236}">
                <a16:creationId xmlns:a16="http://schemas.microsoft.com/office/drawing/2014/main" id="{F41876F5-E232-F744-9C91-0E7585116B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9923" y="6560908"/>
            <a:ext cx="613475" cy="16459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09F2EE5-0F75-C84B-97C3-5D60BD522511}"/>
              </a:ext>
            </a:extLst>
          </p:cNvPr>
          <p:cNvSpPr txBox="1"/>
          <p:nvPr/>
        </p:nvSpPr>
        <p:spPr>
          <a:xfrm>
            <a:off x="8301924" y="6498724"/>
            <a:ext cx="613476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600" dirty="0">
                <a:solidFill>
                  <a:srgbClr val="027AC3"/>
                </a:solidFill>
              </a:rPr>
              <a:t>BELGIUM CHAPTER</a:t>
            </a:r>
          </a:p>
        </p:txBody>
      </p:sp>
      <p:pic>
        <p:nvPicPr>
          <p:cNvPr id="3" name="Picture 2" descr="A person with collar shirt&#10;&#10;Description automatically generated">
            <a:extLst>
              <a:ext uri="{FF2B5EF4-FFF2-40B4-BE49-F238E27FC236}">
                <a16:creationId xmlns:a16="http://schemas.microsoft.com/office/drawing/2014/main" id="{AA0683F3-84D9-AC4B-B79D-B4D2B87C6B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295400"/>
            <a:ext cx="40386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1423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clipart&#10;&#10;Description automatically generated">
            <a:extLst>
              <a:ext uri="{FF2B5EF4-FFF2-40B4-BE49-F238E27FC236}">
                <a16:creationId xmlns:a16="http://schemas.microsoft.com/office/drawing/2014/main" id="{F41876F5-E232-F744-9C91-0E7585116B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9923" y="6560908"/>
            <a:ext cx="613475" cy="16459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09F2EE5-0F75-C84B-97C3-5D60BD522511}"/>
              </a:ext>
            </a:extLst>
          </p:cNvPr>
          <p:cNvSpPr txBox="1"/>
          <p:nvPr/>
        </p:nvSpPr>
        <p:spPr>
          <a:xfrm>
            <a:off x="8301924" y="6498724"/>
            <a:ext cx="613476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600" dirty="0">
                <a:solidFill>
                  <a:srgbClr val="027AC3"/>
                </a:solidFill>
              </a:rPr>
              <a:t>BELGIUM CHAPTER</a:t>
            </a:r>
          </a:p>
        </p:txBody>
      </p:sp>
      <p:sp>
        <p:nvSpPr>
          <p:cNvPr id="2" name="Cloud Callout 1">
            <a:extLst>
              <a:ext uri="{FF2B5EF4-FFF2-40B4-BE49-F238E27FC236}">
                <a16:creationId xmlns:a16="http://schemas.microsoft.com/office/drawing/2014/main" id="{5D0CBB80-EE99-3944-A788-66AA56F67EA1}"/>
              </a:ext>
            </a:extLst>
          </p:cNvPr>
          <p:cNvSpPr/>
          <p:nvPr/>
        </p:nvSpPr>
        <p:spPr>
          <a:xfrm>
            <a:off x="2286000" y="1295400"/>
            <a:ext cx="4724400" cy="2438400"/>
          </a:xfrm>
          <a:prstGeom prst="cloudCallout">
            <a:avLst/>
          </a:prstGeom>
          <a:solidFill>
            <a:schemeClr val="bg1"/>
          </a:solidFill>
          <a:ln w="9525" cap="flat">
            <a:solidFill>
              <a:schemeClr val="tx1"/>
            </a:solidFill>
            <a:prstDash val="solid"/>
            <a:round/>
          </a:ln>
        </p:spPr>
        <p:txBody>
          <a:bodyPr vert="horz" rtlCol="0" anchor="ctr"/>
          <a:lstStyle/>
          <a:p>
            <a:pPr algn="ctr"/>
            <a:endParaRPr lang="en-US" sz="1050" dirty="0"/>
          </a:p>
          <a:p>
            <a:pPr algn="ctr"/>
            <a:r>
              <a:rPr lang="en-US" sz="2800" dirty="0"/>
              <a:t>What if we PMIBE could share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6CC9AA-6588-754C-B79E-4D726517A46B}"/>
              </a:ext>
            </a:extLst>
          </p:cNvPr>
          <p:cNvSpPr txBox="1"/>
          <p:nvPr/>
        </p:nvSpPr>
        <p:spPr>
          <a:xfrm>
            <a:off x="3352800" y="4191000"/>
            <a:ext cx="6912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dream</a:t>
            </a:r>
          </a:p>
        </p:txBody>
      </p:sp>
    </p:spTree>
    <p:extLst>
      <p:ext uri="{BB962C8B-B14F-4D97-AF65-F5344CB8AC3E}">
        <p14:creationId xmlns:p14="http://schemas.microsoft.com/office/powerpoint/2010/main" val="32806129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clipart&#10;&#10;Description automatically generated">
            <a:extLst>
              <a:ext uri="{FF2B5EF4-FFF2-40B4-BE49-F238E27FC236}">
                <a16:creationId xmlns:a16="http://schemas.microsoft.com/office/drawing/2014/main" id="{F41876F5-E232-F744-9C91-0E7585116B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9923" y="6560908"/>
            <a:ext cx="613475" cy="16459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09F2EE5-0F75-C84B-97C3-5D60BD522511}"/>
              </a:ext>
            </a:extLst>
          </p:cNvPr>
          <p:cNvSpPr txBox="1"/>
          <p:nvPr/>
        </p:nvSpPr>
        <p:spPr>
          <a:xfrm>
            <a:off x="8301924" y="6498724"/>
            <a:ext cx="613476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600" dirty="0">
                <a:solidFill>
                  <a:srgbClr val="027AC3"/>
                </a:solidFill>
              </a:rPr>
              <a:t>BELGIUM CHAPTER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89D73FE3-C38F-EC4B-B93E-1311520B90A1}"/>
              </a:ext>
            </a:extLst>
          </p:cNvPr>
          <p:cNvSpPr/>
          <p:nvPr/>
        </p:nvSpPr>
        <p:spPr>
          <a:xfrm>
            <a:off x="765875" y="1981200"/>
            <a:ext cx="1828800" cy="2057400"/>
          </a:xfrm>
          <a:prstGeom prst="roundRect">
            <a:avLst/>
          </a:prstGeom>
          <a:solidFill>
            <a:schemeClr val="bg1"/>
          </a:solidFill>
          <a:ln w="9525" cap="flat">
            <a:solidFill>
              <a:schemeClr val="tx1"/>
            </a:solidFill>
            <a:prstDash val="solid"/>
            <a:round/>
          </a:ln>
        </p:spPr>
        <p:txBody>
          <a:bodyPr vert="horz" rtlCol="0" anchor="ctr"/>
          <a:lstStyle/>
          <a:p>
            <a:pPr algn="ctr"/>
            <a:r>
              <a:rPr lang="en-US" sz="2400" dirty="0"/>
              <a:t>Project </a:t>
            </a:r>
          </a:p>
          <a:p>
            <a:pPr algn="ctr"/>
            <a:r>
              <a:rPr lang="en-US" sz="2400" dirty="0"/>
              <a:t>Scenario</a:t>
            </a:r>
          </a:p>
          <a:p>
            <a:pPr algn="ctr"/>
            <a:endParaRPr lang="en-US" dirty="0"/>
          </a:p>
          <a:p>
            <a:pPr marL="285750" indent="-285750" algn="ctr">
              <a:buFontTx/>
              <a:buChar char="-"/>
            </a:pPr>
            <a:r>
              <a:rPr lang="en-US" dirty="0"/>
              <a:t>Problem</a:t>
            </a:r>
          </a:p>
          <a:p>
            <a:pPr marL="285750" indent="-285750" algn="ctr">
              <a:buFontTx/>
              <a:buChar char="-"/>
            </a:pPr>
            <a:r>
              <a:rPr lang="en-US" dirty="0"/>
              <a:t>Solution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2C171778-4895-154B-BEB5-5E6D3055F9D6}"/>
              </a:ext>
            </a:extLst>
          </p:cNvPr>
          <p:cNvSpPr/>
          <p:nvPr/>
        </p:nvSpPr>
        <p:spPr>
          <a:xfrm>
            <a:off x="3545236" y="1983698"/>
            <a:ext cx="1828800" cy="2057400"/>
          </a:xfrm>
          <a:prstGeom prst="roundRect">
            <a:avLst/>
          </a:prstGeom>
          <a:solidFill>
            <a:schemeClr val="bg1"/>
          </a:solidFill>
          <a:ln w="9525" cap="flat">
            <a:solidFill>
              <a:schemeClr val="tx1"/>
            </a:solidFill>
            <a:prstDash val="solid"/>
            <a:round/>
          </a:ln>
        </p:spPr>
        <p:txBody>
          <a:bodyPr vert="horz" lIns="36000" rIns="36000" rtlCol="0" anchor="ctr"/>
          <a:lstStyle/>
          <a:p>
            <a:pPr algn="ctr"/>
            <a:r>
              <a:rPr lang="en-US" sz="2400" dirty="0"/>
              <a:t>Simple PM process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Step by Step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D21298DE-F423-6B41-9EE6-65BD29EA6A9F}"/>
              </a:ext>
            </a:extLst>
          </p:cNvPr>
          <p:cNvSpPr/>
          <p:nvPr/>
        </p:nvSpPr>
        <p:spPr>
          <a:xfrm>
            <a:off x="6324598" y="1981200"/>
            <a:ext cx="1828800" cy="2057400"/>
          </a:xfrm>
          <a:prstGeom prst="roundRect">
            <a:avLst/>
          </a:prstGeom>
          <a:solidFill>
            <a:schemeClr val="bg1"/>
          </a:solidFill>
          <a:ln w="9525" cap="flat">
            <a:solidFill>
              <a:schemeClr val="tx1"/>
            </a:solidFill>
            <a:prstDash val="solid"/>
            <a:round/>
          </a:ln>
        </p:spPr>
        <p:txBody>
          <a:bodyPr vert="horz" lIns="36000" rIns="36000" rtlCol="0" anchor="ctr"/>
          <a:lstStyle/>
          <a:p>
            <a:pPr algn="ctr"/>
            <a:r>
              <a:rPr lang="en-BE" sz="2400" dirty="0"/>
              <a:t>O</a:t>
            </a:r>
            <a:r>
              <a:rPr lang="en-US" sz="2400" dirty="0"/>
              <a:t>n</a:t>
            </a:r>
            <a:r>
              <a:rPr lang="en-BE" sz="2400" dirty="0"/>
              <a:t>l</a:t>
            </a:r>
            <a:r>
              <a:rPr lang="en-US" sz="2400" dirty="0" err="1"/>
              <a:t>i</a:t>
            </a:r>
            <a:r>
              <a:rPr lang="en-BE" sz="2400" dirty="0"/>
              <a:t>n</a:t>
            </a:r>
            <a:r>
              <a:rPr lang="en-US" sz="2400" dirty="0"/>
              <a:t>e</a:t>
            </a:r>
            <a:r>
              <a:rPr lang="en-BE" sz="2400" dirty="0"/>
              <a:t> Tool</a:t>
            </a:r>
            <a:endParaRPr lang="en-US" dirty="0"/>
          </a:p>
        </p:txBody>
      </p:sp>
      <p:sp>
        <p:nvSpPr>
          <p:cNvPr id="10" name="Title 6">
            <a:extLst>
              <a:ext uri="{FF2B5EF4-FFF2-40B4-BE49-F238E27FC236}">
                <a16:creationId xmlns:a16="http://schemas.microsoft.com/office/drawing/2014/main" id="{52312858-1E08-3D42-870F-C77FBBBDB98C}"/>
              </a:ext>
            </a:extLst>
          </p:cNvPr>
          <p:cNvSpPr txBox="1">
            <a:spLocks/>
          </p:cNvSpPr>
          <p:nvPr/>
        </p:nvSpPr>
        <p:spPr>
          <a:xfrm>
            <a:off x="34413" y="4601797"/>
            <a:ext cx="9109587" cy="7703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lvl="0" algn="l" rtl="0">
              <a:spcBef>
                <a:spcPct val="0"/>
              </a:spcBef>
              <a:spcAft>
                <a:spcPct val="0"/>
              </a:spcAft>
              <a:defRPr lang="en-US" sz="2800" b="1" dirty="0">
                <a:solidFill>
                  <a:srgbClr val="007AC2"/>
                </a:solidFill>
                <a:latin typeface="+mj-lt"/>
              </a:defRPr>
            </a:lvl1pPr>
            <a:lvl2pPr lvl="1" algn="l" rtl="0">
              <a:spcBef>
                <a:spcPct val="0"/>
              </a:spcBef>
              <a:spcAft>
                <a:spcPct val="0"/>
              </a:spcAft>
              <a:defRPr lang="en-US" sz="2800" b="1" dirty="0">
                <a:solidFill>
                  <a:srgbClr val="007AC2"/>
                </a:solidFill>
                <a:latin typeface="Arial"/>
              </a:defRPr>
            </a:lvl2pPr>
            <a:lvl3pPr lvl="2" algn="l" rtl="0">
              <a:spcBef>
                <a:spcPct val="0"/>
              </a:spcBef>
              <a:spcAft>
                <a:spcPct val="0"/>
              </a:spcAft>
              <a:defRPr lang="en-US" sz="2800" b="1" dirty="0">
                <a:solidFill>
                  <a:srgbClr val="007AC2"/>
                </a:solidFill>
                <a:latin typeface="Arial"/>
              </a:defRPr>
            </a:lvl3pPr>
            <a:lvl4pPr lvl="3" algn="l" rtl="0">
              <a:spcBef>
                <a:spcPct val="0"/>
              </a:spcBef>
              <a:spcAft>
                <a:spcPct val="0"/>
              </a:spcAft>
              <a:defRPr lang="en-US" sz="2800" b="1" dirty="0">
                <a:solidFill>
                  <a:srgbClr val="007AC2"/>
                </a:solidFill>
                <a:latin typeface="Arial"/>
              </a:defRPr>
            </a:lvl4pPr>
            <a:lvl5pPr lvl="4" algn="l" rtl="0">
              <a:spcBef>
                <a:spcPct val="0"/>
              </a:spcBef>
              <a:spcAft>
                <a:spcPct val="0"/>
              </a:spcAft>
              <a:defRPr lang="en-US" sz="2800" b="1" dirty="0">
                <a:solidFill>
                  <a:srgbClr val="007AC2"/>
                </a:solidFill>
                <a:latin typeface="Arial"/>
              </a:defRPr>
            </a:lvl5pPr>
            <a:lvl6pPr marL="457200" lvl="5" algn="l" rtl="0">
              <a:spcBef>
                <a:spcPct val="0"/>
              </a:spcBef>
              <a:spcAft>
                <a:spcPct val="0"/>
              </a:spcAft>
              <a:defRPr lang="en-US" sz="2800" b="1" dirty="0">
                <a:solidFill>
                  <a:srgbClr val="007AC2"/>
                </a:solidFill>
                <a:latin typeface="Arial"/>
              </a:defRPr>
            </a:lvl6pPr>
            <a:lvl7pPr marL="914400" lvl="6" algn="l" rtl="0">
              <a:spcBef>
                <a:spcPct val="0"/>
              </a:spcBef>
              <a:spcAft>
                <a:spcPct val="0"/>
              </a:spcAft>
              <a:defRPr lang="en-US" sz="2800" b="1" dirty="0">
                <a:solidFill>
                  <a:srgbClr val="007AC2"/>
                </a:solidFill>
                <a:latin typeface="Arial"/>
              </a:defRPr>
            </a:lvl7pPr>
            <a:lvl8pPr marL="1371600" lvl="7" algn="l" rtl="0">
              <a:spcBef>
                <a:spcPct val="0"/>
              </a:spcBef>
              <a:spcAft>
                <a:spcPct val="0"/>
              </a:spcAft>
              <a:defRPr lang="en-US" sz="2800" b="1" dirty="0">
                <a:solidFill>
                  <a:srgbClr val="007AC2"/>
                </a:solidFill>
                <a:latin typeface="Arial"/>
              </a:defRPr>
            </a:lvl8pPr>
            <a:lvl9pPr marL="1828800" lvl="8" algn="l" rtl="0">
              <a:spcBef>
                <a:spcPct val="0"/>
              </a:spcBef>
              <a:spcAft>
                <a:spcPct val="0"/>
              </a:spcAft>
              <a:defRPr lang="en-US" sz="2800" b="1" dirty="0">
                <a:solidFill>
                  <a:srgbClr val="007AC2"/>
                </a:solidFill>
                <a:latin typeface="Arial"/>
              </a:defRPr>
            </a:lvl9pPr>
          </a:lstStyle>
          <a:p>
            <a:pPr algn="ctr"/>
            <a:r>
              <a:rPr lang="en-IE" sz="2400" b="0" dirty="0">
                <a:solidFill>
                  <a:schemeClr val="bg1"/>
                </a:solidFill>
              </a:rPr>
              <a:t>1 day workshop</a:t>
            </a:r>
          </a:p>
          <a:p>
            <a:pPr algn="ctr"/>
            <a:endParaRPr lang="en-IE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3216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92667" y="2420888"/>
            <a:ext cx="8389567" cy="599728"/>
          </a:xfrm>
        </p:spPr>
        <p:txBody>
          <a:bodyPr/>
          <a:lstStyle/>
          <a:p>
            <a:r>
              <a:rPr lang="nl-BE" sz="2400" dirty="0"/>
              <a:t>Intro </a:t>
            </a:r>
            <a:r>
              <a:rPr lang="en-BE" sz="2400" dirty="0"/>
              <a:t>M</a:t>
            </a:r>
            <a:r>
              <a:rPr lang="en-US" sz="2400" dirty="0"/>
              <a:t>e</a:t>
            </a:r>
            <a:r>
              <a:rPr lang="en-BE" sz="2400" dirty="0"/>
              <a:t>m</a:t>
            </a:r>
            <a:r>
              <a:rPr lang="en-US" sz="2400" dirty="0"/>
              <a:t>b</a:t>
            </a:r>
            <a:r>
              <a:rPr lang="en-BE" sz="2400" dirty="0"/>
              <a:t>e</a:t>
            </a:r>
            <a:r>
              <a:rPr lang="en-US" sz="2400" dirty="0" err="1"/>
              <a:t>rs</a:t>
            </a:r>
            <a:r>
              <a:rPr lang="en-BE" sz="2400" dirty="0"/>
              <a:t>h</a:t>
            </a:r>
            <a:r>
              <a:rPr lang="en-US" sz="2400" dirty="0" err="1"/>
              <a:t>i</a:t>
            </a:r>
            <a:r>
              <a:rPr lang="en-BE" sz="2400" dirty="0"/>
              <a:t>p </a:t>
            </a:r>
            <a:r>
              <a:rPr lang="en-US" sz="2400" dirty="0"/>
              <a:t>D</a:t>
            </a:r>
            <a:r>
              <a:rPr lang="en-BE" sz="2400" dirty="0" err="1"/>
              <a:t>i</a:t>
            </a:r>
            <a:r>
              <a:rPr lang="en-US" sz="2400" dirty="0"/>
              <a:t>r</a:t>
            </a:r>
            <a:r>
              <a:rPr lang="en-BE" sz="2400" dirty="0"/>
              <a:t>e</a:t>
            </a:r>
            <a:r>
              <a:rPr lang="en-US" sz="2400" dirty="0"/>
              <a:t>c</a:t>
            </a:r>
            <a:r>
              <a:rPr lang="en-BE" sz="2400" dirty="0"/>
              <a:t>t</a:t>
            </a:r>
            <a:r>
              <a:rPr lang="en-US" sz="2400" dirty="0"/>
              <a:t>o</a:t>
            </a:r>
            <a:r>
              <a:rPr lang="en-BE" sz="2400" dirty="0"/>
              <a:t>r @ </a:t>
            </a:r>
            <a:r>
              <a:rPr lang="en-US" sz="2400" dirty="0"/>
              <a:t>P</a:t>
            </a:r>
            <a:r>
              <a:rPr lang="en-BE" sz="2400" dirty="0"/>
              <a:t>M</a:t>
            </a:r>
            <a:r>
              <a:rPr lang="en-US" sz="2400" dirty="0"/>
              <a:t>I</a:t>
            </a:r>
            <a:r>
              <a:rPr lang="en-BE" sz="2400" dirty="0"/>
              <a:t> </a:t>
            </a:r>
            <a:r>
              <a:rPr lang="en-US" sz="2400" dirty="0"/>
              <a:t>B</a:t>
            </a:r>
            <a:r>
              <a:rPr lang="en-BE" sz="2400" dirty="0"/>
              <a:t>e</a:t>
            </a:r>
            <a:r>
              <a:rPr lang="en-US" sz="2400" dirty="0"/>
              <a:t>l</a:t>
            </a:r>
            <a:r>
              <a:rPr lang="en-BE" sz="2400" dirty="0"/>
              <a:t>g</a:t>
            </a:r>
            <a:r>
              <a:rPr lang="en-US" sz="2400" dirty="0" err="1"/>
              <a:t>i</a:t>
            </a:r>
            <a:r>
              <a:rPr lang="en-BE" sz="2400" dirty="0"/>
              <a:t>u</a:t>
            </a:r>
            <a:r>
              <a:rPr lang="en-US" sz="2400" dirty="0"/>
              <a:t>m</a:t>
            </a:r>
            <a:r>
              <a:rPr lang="en-BE" sz="2400" dirty="0"/>
              <a:t> </a:t>
            </a:r>
            <a:r>
              <a:rPr lang="en-US" sz="2400" dirty="0"/>
              <a:t>C</a:t>
            </a:r>
            <a:r>
              <a:rPr lang="en-BE" sz="2400" dirty="0"/>
              <a:t>h</a:t>
            </a:r>
            <a:r>
              <a:rPr lang="en-US" sz="2400" dirty="0"/>
              <a:t>a</a:t>
            </a:r>
            <a:r>
              <a:rPr lang="en-BE" sz="2400" dirty="0"/>
              <a:t>p</a:t>
            </a:r>
            <a:r>
              <a:rPr lang="en-US" sz="2400" dirty="0"/>
              <a:t>t</a:t>
            </a:r>
            <a:r>
              <a:rPr lang="en-BE" sz="2400" dirty="0"/>
              <a:t>e</a:t>
            </a:r>
            <a:r>
              <a:rPr lang="en-US" sz="2400" dirty="0"/>
              <a:t>r</a:t>
            </a:r>
            <a:endParaRPr lang="nl-BE" sz="24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590800" y="2217638"/>
            <a:ext cx="5797624" cy="923330"/>
          </a:xfrm>
        </p:spPr>
        <p:txBody>
          <a:bodyPr/>
          <a:lstStyle/>
          <a:p>
            <a:pPr marL="457200" lvl="1" indent="0">
              <a:buNone/>
            </a:pPr>
            <a:endParaRPr lang="nl-BE" b="1" dirty="0"/>
          </a:p>
          <a:p>
            <a:pPr lvl="3"/>
            <a:r>
              <a:rPr lang="en-BE" sz="800" dirty="0"/>
              <a:t>r</a:t>
            </a:r>
            <a:endParaRPr lang="en-GB" sz="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C5ACDA9-8B61-4C1C-81EE-25418170BBFC}"/>
              </a:ext>
            </a:extLst>
          </p:cNvPr>
          <p:cNvSpPr txBox="1"/>
          <p:nvPr/>
        </p:nvSpPr>
        <p:spPr>
          <a:xfrm>
            <a:off x="3505199" y="4365104"/>
            <a:ext cx="50272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E" dirty="0"/>
              <a:t>Ro</a:t>
            </a:r>
            <a:r>
              <a:rPr lang="en-US" dirty="0"/>
              <a:t>el</a:t>
            </a:r>
            <a:r>
              <a:rPr lang="en-BE" dirty="0"/>
              <a:t>a</a:t>
            </a:r>
            <a:r>
              <a:rPr lang="en-US" dirty="0"/>
              <a:t>n</a:t>
            </a:r>
            <a:r>
              <a:rPr lang="en-BE" dirty="0"/>
              <a:t>d </a:t>
            </a:r>
            <a:r>
              <a:rPr lang="en-US" dirty="0"/>
              <a:t>b</a:t>
            </a:r>
            <a:r>
              <a:rPr lang="en-BE" dirty="0"/>
              <a:t>o</a:t>
            </a:r>
            <a:r>
              <a:rPr lang="en-US" dirty="0"/>
              <a:t>l</a:t>
            </a:r>
            <a:r>
              <a:rPr lang="en-BE" dirty="0"/>
              <a:t>l</a:t>
            </a:r>
            <a:r>
              <a:rPr lang="en-US" dirty="0"/>
              <a:t>e</a:t>
            </a:r>
            <a:r>
              <a:rPr lang="en-BE" dirty="0"/>
              <a:t>n</a:t>
            </a:r>
            <a:endParaRPr lang="en-US" dirty="0"/>
          </a:p>
          <a:p>
            <a:endParaRPr lang="en-US" dirty="0"/>
          </a:p>
          <a:p>
            <a:r>
              <a:rPr lang="en-BE" dirty="0"/>
              <a:t>D</a:t>
            </a:r>
            <a:r>
              <a:rPr lang="en-US" dirty="0" err="1"/>
              <a:t>i</a:t>
            </a:r>
            <a:r>
              <a:rPr lang="en-BE" dirty="0"/>
              <a:t>r. </a:t>
            </a:r>
            <a:r>
              <a:rPr lang="en-US" dirty="0"/>
              <a:t>M</a:t>
            </a:r>
            <a:r>
              <a:rPr lang="en-BE" dirty="0"/>
              <a:t>e</a:t>
            </a:r>
            <a:r>
              <a:rPr lang="en-US" dirty="0"/>
              <a:t>m</a:t>
            </a:r>
            <a:r>
              <a:rPr lang="en-BE" dirty="0"/>
              <a:t>b</a:t>
            </a:r>
            <a:r>
              <a:rPr lang="en-US" dirty="0"/>
              <a:t>e</a:t>
            </a:r>
            <a:r>
              <a:rPr lang="en-BE" dirty="0"/>
              <a:t>r</a:t>
            </a:r>
            <a:r>
              <a:rPr lang="en-US" dirty="0"/>
              <a:t>s</a:t>
            </a:r>
            <a:r>
              <a:rPr lang="en-BE" dirty="0"/>
              <a:t>h</a:t>
            </a:r>
            <a:r>
              <a:rPr lang="en-US" dirty="0" err="1"/>
              <a:t>i</a:t>
            </a:r>
            <a:r>
              <a:rPr lang="en-BE" dirty="0"/>
              <a:t>p</a:t>
            </a:r>
            <a:r>
              <a:rPr lang="en-US" dirty="0"/>
              <a:t> PMI Belgium Chapter 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12263116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clipart&#10;&#10;Description automatically generated">
            <a:extLst>
              <a:ext uri="{FF2B5EF4-FFF2-40B4-BE49-F238E27FC236}">
                <a16:creationId xmlns:a16="http://schemas.microsoft.com/office/drawing/2014/main" id="{F41876F5-E232-F744-9C91-0E7585116B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9923" y="6560908"/>
            <a:ext cx="613475" cy="16459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09F2EE5-0F75-C84B-97C3-5D60BD522511}"/>
              </a:ext>
            </a:extLst>
          </p:cNvPr>
          <p:cNvSpPr txBox="1"/>
          <p:nvPr/>
        </p:nvSpPr>
        <p:spPr>
          <a:xfrm>
            <a:off x="8301924" y="6498724"/>
            <a:ext cx="613476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600" dirty="0">
                <a:solidFill>
                  <a:srgbClr val="027AC3"/>
                </a:solidFill>
              </a:rPr>
              <a:t>BELGIUM CHAPTER</a:t>
            </a:r>
          </a:p>
        </p:txBody>
      </p:sp>
      <p:sp>
        <p:nvSpPr>
          <p:cNvPr id="10" name="Title 6">
            <a:extLst>
              <a:ext uri="{FF2B5EF4-FFF2-40B4-BE49-F238E27FC236}">
                <a16:creationId xmlns:a16="http://schemas.microsoft.com/office/drawing/2014/main" id="{4EE23194-4DFB-644F-B924-6EB7CE7D1C8A}"/>
              </a:ext>
            </a:extLst>
          </p:cNvPr>
          <p:cNvSpPr txBox="1">
            <a:spLocks/>
          </p:cNvSpPr>
          <p:nvPr/>
        </p:nvSpPr>
        <p:spPr>
          <a:xfrm>
            <a:off x="1139124" y="1905000"/>
            <a:ext cx="7162800" cy="7703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lvl="0" algn="l" rtl="0">
              <a:spcBef>
                <a:spcPct val="0"/>
              </a:spcBef>
              <a:spcAft>
                <a:spcPct val="0"/>
              </a:spcAft>
              <a:defRPr lang="en-US" sz="2800" b="1" dirty="0">
                <a:solidFill>
                  <a:srgbClr val="007AC2"/>
                </a:solidFill>
                <a:latin typeface="+mj-lt"/>
              </a:defRPr>
            </a:lvl1pPr>
            <a:lvl2pPr lvl="1" algn="l" rtl="0">
              <a:spcBef>
                <a:spcPct val="0"/>
              </a:spcBef>
              <a:spcAft>
                <a:spcPct val="0"/>
              </a:spcAft>
              <a:defRPr lang="en-US" sz="2800" b="1" dirty="0">
                <a:solidFill>
                  <a:srgbClr val="007AC2"/>
                </a:solidFill>
                <a:latin typeface="Arial"/>
              </a:defRPr>
            </a:lvl2pPr>
            <a:lvl3pPr lvl="2" algn="l" rtl="0">
              <a:spcBef>
                <a:spcPct val="0"/>
              </a:spcBef>
              <a:spcAft>
                <a:spcPct val="0"/>
              </a:spcAft>
              <a:defRPr lang="en-US" sz="2800" b="1" dirty="0">
                <a:solidFill>
                  <a:srgbClr val="007AC2"/>
                </a:solidFill>
                <a:latin typeface="Arial"/>
              </a:defRPr>
            </a:lvl3pPr>
            <a:lvl4pPr lvl="3" algn="l" rtl="0">
              <a:spcBef>
                <a:spcPct val="0"/>
              </a:spcBef>
              <a:spcAft>
                <a:spcPct val="0"/>
              </a:spcAft>
              <a:defRPr lang="en-US" sz="2800" b="1" dirty="0">
                <a:solidFill>
                  <a:srgbClr val="007AC2"/>
                </a:solidFill>
                <a:latin typeface="Arial"/>
              </a:defRPr>
            </a:lvl4pPr>
            <a:lvl5pPr lvl="4" algn="l" rtl="0">
              <a:spcBef>
                <a:spcPct val="0"/>
              </a:spcBef>
              <a:spcAft>
                <a:spcPct val="0"/>
              </a:spcAft>
              <a:defRPr lang="en-US" sz="2800" b="1" dirty="0">
                <a:solidFill>
                  <a:srgbClr val="007AC2"/>
                </a:solidFill>
                <a:latin typeface="Arial"/>
              </a:defRPr>
            </a:lvl5pPr>
            <a:lvl6pPr marL="457200" lvl="5" algn="l" rtl="0">
              <a:spcBef>
                <a:spcPct val="0"/>
              </a:spcBef>
              <a:spcAft>
                <a:spcPct val="0"/>
              </a:spcAft>
              <a:defRPr lang="en-US" sz="2800" b="1" dirty="0">
                <a:solidFill>
                  <a:srgbClr val="007AC2"/>
                </a:solidFill>
                <a:latin typeface="Arial"/>
              </a:defRPr>
            </a:lvl6pPr>
            <a:lvl7pPr marL="914400" lvl="6" algn="l" rtl="0">
              <a:spcBef>
                <a:spcPct val="0"/>
              </a:spcBef>
              <a:spcAft>
                <a:spcPct val="0"/>
              </a:spcAft>
              <a:defRPr lang="en-US" sz="2800" b="1" dirty="0">
                <a:solidFill>
                  <a:srgbClr val="007AC2"/>
                </a:solidFill>
                <a:latin typeface="Arial"/>
              </a:defRPr>
            </a:lvl7pPr>
            <a:lvl8pPr marL="1371600" lvl="7" algn="l" rtl="0">
              <a:spcBef>
                <a:spcPct val="0"/>
              </a:spcBef>
              <a:spcAft>
                <a:spcPct val="0"/>
              </a:spcAft>
              <a:defRPr lang="en-US" sz="2800" b="1" dirty="0">
                <a:solidFill>
                  <a:srgbClr val="007AC2"/>
                </a:solidFill>
                <a:latin typeface="Arial"/>
              </a:defRPr>
            </a:lvl8pPr>
            <a:lvl9pPr marL="1828800" lvl="8" algn="l" rtl="0">
              <a:spcBef>
                <a:spcPct val="0"/>
              </a:spcBef>
              <a:spcAft>
                <a:spcPct val="0"/>
              </a:spcAft>
              <a:defRPr lang="en-US" sz="2800" b="1" dirty="0">
                <a:solidFill>
                  <a:srgbClr val="007AC2"/>
                </a:solidFill>
                <a:latin typeface="Arial"/>
              </a:defRPr>
            </a:lvl9pPr>
          </a:lstStyle>
          <a:p>
            <a:r>
              <a:rPr lang="en-IE" sz="2400" b="0" dirty="0">
                <a:solidFill>
                  <a:schemeClr val="bg1"/>
                </a:solidFill>
              </a:rPr>
              <a:t>Expected Result?    </a:t>
            </a:r>
          </a:p>
          <a:p>
            <a:endParaRPr lang="en-IE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0802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clipart&#10;&#10;Description automatically generated">
            <a:extLst>
              <a:ext uri="{FF2B5EF4-FFF2-40B4-BE49-F238E27FC236}">
                <a16:creationId xmlns:a16="http://schemas.microsoft.com/office/drawing/2014/main" id="{F41876F5-E232-F744-9C91-0E7585116B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9923" y="6560908"/>
            <a:ext cx="613475" cy="16459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09F2EE5-0F75-C84B-97C3-5D60BD522511}"/>
              </a:ext>
            </a:extLst>
          </p:cNvPr>
          <p:cNvSpPr txBox="1"/>
          <p:nvPr/>
        </p:nvSpPr>
        <p:spPr>
          <a:xfrm>
            <a:off x="8301924" y="6498724"/>
            <a:ext cx="613476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600" dirty="0">
                <a:solidFill>
                  <a:srgbClr val="027AC3"/>
                </a:solidFill>
              </a:rPr>
              <a:t>BELGIUM CHAPTER</a:t>
            </a:r>
          </a:p>
        </p:txBody>
      </p:sp>
      <p:sp>
        <p:nvSpPr>
          <p:cNvPr id="10" name="Title 6">
            <a:extLst>
              <a:ext uri="{FF2B5EF4-FFF2-40B4-BE49-F238E27FC236}">
                <a16:creationId xmlns:a16="http://schemas.microsoft.com/office/drawing/2014/main" id="{4EE23194-4DFB-644F-B924-6EB7CE7D1C8A}"/>
              </a:ext>
            </a:extLst>
          </p:cNvPr>
          <p:cNvSpPr txBox="1">
            <a:spLocks/>
          </p:cNvSpPr>
          <p:nvPr/>
        </p:nvSpPr>
        <p:spPr>
          <a:xfrm>
            <a:off x="1219200" y="1981200"/>
            <a:ext cx="7162800" cy="7703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lvl="0" algn="l" rtl="0">
              <a:spcBef>
                <a:spcPct val="0"/>
              </a:spcBef>
              <a:spcAft>
                <a:spcPct val="0"/>
              </a:spcAft>
              <a:defRPr lang="en-US" sz="2800" b="1" dirty="0">
                <a:solidFill>
                  <a:srgbClr val="007AC2"/>
                </a:solidFill>
                <a:latin typeface="+mj-lt"/>
              </a:defRPr>
            </a:lvl1pPr>
            <a:lvl2pPr lvl="1" algn="l" rtl="0">
              <a:spcBef>
                <a:spcPct val="0"/>
              </a:spcBef>
              <a:spcAft>
                <a:spcPct val="0"/>
              </a:spcAft>
              <a:defRPr lang="en-US" sz="2800" b="1" dirty="0">
                <a:solidFill>
                  <a:srgbClr val="007AC2"/>
                </a:solidFill>
                <a:latin typeface="Arial"/>
              </a:defRPr>
            </a:lvl2pPr>
            <a:lvl3pPr lvl="2" algn="l" rtl="0">
              <a:spcBef>
                <a:spcPct val="0"/>
              </a:spcBef>
              <a:spcAft>
                <a:spcPct val="0"/>
              </a:spcAft>
              <a:defRPr lang="en-US" sz="2800" b="1" dirty="0">
                <a:solidFill>
                  <a:srgbClr val="007AC2"/>
                </a:solidFill>
                <a:latin typeface="Arial"/>
              </a:defRPr>
            </a:lvl3pPr>
            <a:lvl4pPr lvl="3" algn="l" rtl="0">
              <a:spcBef>
                <a:spcPct val="0"/>
              </a:spcBef>
              <a:spcAft>
                <a:spcPct val="0"/>
              </a:spcAft>
              <a:defRPr lang="en-US" sz="2800" b="1" dirty="0">
                <a:solidFill>
                  <a:srgbClr val="007AC2"/>
                </a:solidFill>
                <a:latin typeface="Arial"/>
              </a:defRPr>
            </a:lvl4pPr>
            <a:lvl5pPr lvl="4" algn="l" rtl="0">
              <a:spcBef>
                <a:spcPct val="0"/>
              </a:spcBef>
              <a:spcAft>
                <a:spcPct val="0"/>
              </a:spcAft>
              <a:defRPr lang="en-US" sz="2800" b="1" dirty="0">
                <a:solidFill>
                  <a:srgbClr val="007AC2"/>
                </a:solidFill>
                <a:latin typeface="Arial"/>
              </a:defRPr>
            </a:lvl5pPr>
            <a:lvl6pPr marL="457200" lvl="5" algn="l" rtl="0">
              <a:spcBef>
                <a:spcPct val="0"/>
              </a:spcBef>
              <a:spcAft>
                <a:spcPct val="0"/>
              </a:spcAft>
              <a:defRPr lang="en-US" sz="2800" b="1" dirty="0">
                <a:solidFill>
                  <a:srgbClr val="007AC2"/>
                </a:solidFill>
                <a:latin typeface="Arial"/>
              </a:defRPr>
            </a:lvl6pPr>
            <a:lvl7pPr marL="914400" lvl="6" algn="l" rtl="0">
              <a:spcBef>
                <a:spcPct val="0"/>
              </a:spcBef>
              <a:spcAft>
                <a:spcPct val="0"/>
              </a:spcAft>
              <a:defRPr lang="en-US" sz="2800" b="1" dirty="0">
                <a:solidFill>
                  <a:srgbClr val="007AC2"/>
                </a:solidFill>
                <a:latin typeface="Arial"/>
              </a:defRPr>
            </a:lvl7pPr>
            <a:lvl8pPr marL="1371600" lvl="7" algn="l" rtl="0">
              <a:spcBef>
                <a:spcPct val="0"/>
              </a:spcBef>
              <a:spcAft>
                <a:spcPct val="0"/>
              </a:spcAft>
              <a:defRPr lang="en-US" sz="2800" b="1" dirty="0">
                <a:solidFill>
                  <a:srgbClr val="007AC2"/>
                </a:solidFill>
                <a:latin typeface="Arial"/>
              </a:defRPr>
            </a:lvl8pPr>
            <a:lvl9pPr marL="1828800" lvl="8" algn="l" rtl="0">
              <a:spcBef>
                <a:spcPct val="0"/>
              </a:spcBef>
              <a:spcAft>
                <a:spcPct val="0"/>
              </a:spcAft>
              <a:defRPr lang="en-US" sz="2800" b="1" dirty="0">
                <a:solidFill>
                  <a:srgbClr val="007AC2"/>
                </a:solidFill>
                <a:latin typeface="Arial"/>
              </a:defRPr>
            </a:lvl9pPr>
          </a:lstStyle>
          <a:p>
            <a:r>
              <a:rPr lang="en-IE" sz="2400" b="0" dirty="0">
                <a:solidFill>
                  <a:schemeClr val="bg1">
                    <a:lumMod val="50000"/>
                  </a:schemeClr>
                </a:solidFill>
              </a:rPr>
              <a:t>Expected Result </a:t>
            </a:r>
          </a:p>
          <a:p>
            <a:endParaRPr lang="en-IE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itle 6">
            <a:extLst>
              <a:ext uri="{FF2B5EF4-FFF2-40B4-BE49-F238E27FC236}">
                <a16:creationId xmlns:a16="http://schemas.microsoft.com/office/drawing/2014/main" id="{F19B0254-B3CE-454A-A038-534B16469E77}"/>
              </a:ext>
            </a:extLst>
          </p:cNvPr>
          <p:cNvSpPr txBox="1">
            <a:spLocks/>
          </p:cNvSpPr>
          <p:nvPr/>
        </p:nvSpPr>
        <p:spPr>
          <a:xfrm>
            <a:off x="1253613" y="2514600"/>
            <a:ext cx="7234084" cy="3352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lvl="0" algn="l" rtl="0">
              <a:spcBef>
                <a:spcPct val="0"/>
              </a:spcBef>
              <a:spcAft>
                <a:spcPct val="0"/>
              </a:spcAft>
              <a:defRPr lang="en-US" sz="2800" b="1" dirty="0">
                <a:solidFill>
                  <a:srgbClr val="007AC2"/>
                </a:solidFill>
                <a:latin typeface="+mj-lt"/>
              </a:defRPr>
            </a:lvl1pPr>
            <a:lvl2pPr lvl="1" algn="l" rtl="0">
              <a:spcBef>
                <a:spcPct val="0"/>
              </a:spcBef>
              <a:spcAft>
                <a:spcPct val="0"/>
              </a:spcAft>
              <a:defRPr lang="en-US" sz="2800" b="1" dirty="0">
                <a:solidFill>
                  <a:srgbClr val="007AC2"/>
                </a:solidFill>
                <a:latin typeface="Arial"/>
              </a:defRPr>
            </a:lvl2pPr>
            <a:lvl3pPr lvl="2" algn="l" rtl="0">
              <a:spcBef>
                <a:spcPct val="0"/>
              </a:spcBef>
              <a:spcAft>
                <a:spcPct val="0"/>
              </a:spcAft>
              <a:defRPr lang="en-US" sz="2800" b="1" dirty="0">
                <a:solidFill>
                  <a:srgbClr val="007AC2"/>
                </a:solidFill>
                <a:latin typeface="Arial"/>
              </a:defRPr>
            </a:lvl3pPr>
            <a:lvl4pPr lvl="3" algn="l" rtl="0">
              <a:spcBef>
                <a:spcPct val="0"/>
              </a:spcBef>
              <a:spcAft>
                <a:spcPct val="0"/>
              </a:spcAft>
              <a:defRPr lang="en-US" sz="2800" b="1" dirty="0">
                <a:solidFill>
                  <a:srgbClr val="007AC2"/>
                </a:solidFill>
                <a:latin typeface="Arial"/>
              </a:defRPr>
            </a:lvl4pPr>
            <a:lvl5pPr lvl="4" algn="l" rtl="0">
              <a:spcBef>
                <a:spcPct val="0"/>
              </a:spcBef>
              <a:spcAft>
                <a:spcPct val="0"/>
              </a:spcAft>
              <a:defRPr lang="en-US" sz="2800" b="1" dirty="0">
                <a:solidFill>
                  <a:srgbClr val="007AC2"/>
                </a:solidFill>
                <a:latin typeface="Arial"/>
              </a:defRPr>
            </a:lvl5pPr>
            <a:lvl6pPr marL="457200" lvl="5" algn="l" rtl="0">
              <a:spcBef>
                <a:spcPct val="0"/>
              </a:spcBef>
              <a:spcAft>
                <a:spcPct val="0"/>
              </a:spcAft>
              <a:defRPr lang="en-US" sz="2800" b="1" dirty="0">
                <a:solidFill>
                  <a:srgbClr val="007AC2"/>
                </a:solidFill>
                <a:latin typeface="Arial"/>
              </a:defRPr>
            </a:lvl6pPr>
            <a:lvl7pPr marL="914400" lvl="6" algn="l" rtl="0">
              <a:spcBef>
                <a:spcPct val="0"/>
              </a:spcBef>
              <a:spcAft>
                <a:spcPct val="0"/>
              </a:spcAft>
              <a:defRPr lang="en-US" sz="2800" b="1" dirty="0">
                <a:solidFill>
                  <a:srgbClr val="007AC2"/>
                </a:solidFill>
                <a:latin typeface="Arial"/>
              </a:defRPr>
            </a:lvl7pPr>
            <a:lvl8pPr marL="1371600" lvl="7" algn="l" rtl="0">
              <a:spcBef>
                <a:spcPct val="0"/>
              </a:spcBef>
              <a:spcAft>
                <a:spcPct val="0"/>
              </a:spcAft>
              <a:defRPr lang="en-US" sz="2800" b="1" dirty="0">
                <a:solidFill>
                  <a:srgbClr val="007AC2"/>
                </a:solidFill>
                <a:latin typeface="Arial"/>
              </a:defRPr>
            </a:lvl8pPr>
            <a:lvl9pPr marL="1828800" lvl="8" algn="l" rtl="0">
              <a:spcBef>
                <a:spcPct val="0"/>
              </a:spcBef>
              <a:spcAft>
                <a:spcPct val="0"/>
              </a:spcAft>
              <a:defRPr lang="en-US" sz="2800" b="1" dirty="0">
                <a:solidFill>
                  <a:srgbClr val="007AC2"/>
                </a:solidFill>
                <a:latin typeface="Arial"/>
              </a:defRPr>
            </a:lvl9pPr>
          </a:lstStyle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E" sz="2400" b="0" dirty="0">
                <a:solidFill>
                  <a:schemeClr val="bg1"/>
                </a:solidFill>
              </a:rPr>
              <a:t>They can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E" sz="2400" b="0" dirty="0">
                <a:solidFill>
                  <a:schemeClr val="bg1"/>
                </a:solidFill>
              </a:rPr>
              <a:t>Run a simple project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E" sz="2400" b="0" dirty="0">
                <a:solidFill>
                  <a:schemeClr val="bg1"/>
                </a:solidFill>
              </a:rPr>
              <a:t>Do a WBS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E" sz="2400" b="0" dirty="0">
                <a:solidFill>
                  <a:schemeClr val="bg1"/>
                </a:solidFill>
              </a:rPr>
              <a:t>Define requirements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E" sz="2400" b="0" dirty="0">
                <a:solidFill>
                  <a:schemeClr val="bg1"/>
                </a:solidFill>
              </a:rPr>
              <a:t>Simple online PM to support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E" sz="2400" b="0" dirty="0">
                <a:solidFill>
                  <a:schemeClr val="bg1"/>
                </a:solidFill>
              </a:rPr>
              <a:t>Centralise project data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E" sz="2400" b="0" dirty="0">
                <a:solidFill>
                  <a:schemeClr val="bg1"/>
                </a:solidFill>
              </a:rPr>
              <a:t>Report on status of project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E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3839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clipart&#10;&#10;Description automatically generated">
            <a:extLst>
              <a:ext uri="{FF2B5EF4-FFF2-40B4-BE49-F238E27FC236}">
                <a16:creationId xmlns:a16="http://schemas.microsoft.com/office/drawing/2014/main" id="{F41876F5-E232-F744-9C91-0E7585116B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9923" y="6560908"/>
            <a:ext cx="613475" cy="16459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09F2EE5-0F75-C84B-97C3-5D60BD522511}"/>
              </a:ext>
            </a:extLst>
          </p:cNvPr>
          <p:cNvSpPr txBox="1"/>
          <p:nvPr/>
        </p:nvSpPr>
        <p:spPr>
          <a:xfrm>
            <a:off x="8301924" y="6498724"/>
            <a:ext cx="613476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600" dirty="0">
                <a:solidFill>
                  <a:srgbClr val="027AC3"/>
                </a:solidFill>
              </a:rPr>
              <a:t>BELGIUM CHAPTER</a:t>
            </a:r>
          </a:p>
        </p:txBody>
      </p:sp>
      <p:sp>
        <p:nvSpPr>
          <p:cNvPr id="10" name="Title 6">
            <a:extLst>
              <a:ext uri="{FF2B5EF4-FFF2-40B4-BE49-F238E27FC236}">
                <a16:creationId xmlns:a16="http://schemas.microsoft.com/office/drawing/2014/main" id="{4EE23194-4DFB-644F-B924-6EB7CE7D1C8A}"/>
              </a:ext>
            </a:extLst>
          </p:cNvPr>
          <p:cNvSpPr txBox="1">
            <a:spLocks/>
          </p:cNvSpPr>
          <p:nvPr/>
        </p:nvSpPr>
        <p:spPr>
          <a:xfrm>
            <a:off x="0" y="2286000"/>
            <a:ext cx="91440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lvl="0" algn="l" rtl="0">
              <a:spcBef>
                <a:spcPct val="0"/>
              </a:spcBef>
              <a:spcAft>
                <a:spcPct val="0"/>
              </a:spcAft>
              <a:defRPr lang="en-US" sz="2800" b="1" dirty="0">
                <a:solidFill>
                  <a:srgbClr val="007AC2"/>
                </a:solidFill>
                <a:latin typeface="+mj-lt"/>
              </a:defRPr>
            </a:lvl1pPr>
            <a:lvl2pPr lvl="1" algn="l" rtl="0">
              <a:spcBef>
                <a:spcPct val="0"/>
              </a:spcBef>
              <a:spcAft>
                <a:spcPct val="0"/>
              </a:spcAft>
              <a:defRPr lang="en-US" sz="2800" b="1" dirty="0">
                <a:solidFill>
                  <a:srgbClr val="007AC2"/>
                </a:solidFill>
                <a:latin typeface="Arial"/>
              </a:defRPr>
            </a:lvl2pPr>
            <a:lvl3pPr lvl="2" algn="l" rtl="0">
              <a:spcBef>
                <a:spcPct val="0"/>
              </a:spcBef>
              <a:spcAft>
                <a:spcPct val="0"/>
              </a:spcAft>
              <a:defRPr lang="en-US" sz="2800" b="1" dirty="0">
                <a:solidFill>
                  <a:srgbClr val="007AC2"/>
                </a:solidFill>
                <a:latin typeface="Arial"/>
              </a:defRPr>
            </a:lvl3pPr>
            <a:lvl4pPr lvl="3" algn="l" rtl="0">
              <a:spcBef>
                <a:spcPct val="0"/>
              </a:spcBef>
              <a:spcAft>
                <a:spcPct val="0"/>
              </a:spcAft>
              <a:defRPr lang="en-US" sz="2800" b="1" dirty="0">
                <a:solidFill>
                  <a:srgbClr val="007AC2"/>
                </a:solidFill>
                <a:latin typeface="Arial"/>
              </a:defRPr>
            </a:lvl4pPr>
            <a:lvl5pPr lvl="4" algn="l" rtl="0">
              <a:spcBef>
                <a:spcPct val="0"/>
              </a:spcBef>
              <a:spcAft>
                <a:spcPct val="0"/>
              </a:spcAft>
              <a:defRPr lang="en-US" sz="2800" b="1" dirty="0">
                <a:solidFill>
                  <a:srgbClr val="007AC2"/>
                </a:solidFill>
                <a:latin typeface="Arial"/>
              </a:defRPr>
            </a:lvl5pPr>
            <a:lvl6pPr marL="457200" lvl="5" algn="l" rtl="0">
              <a:spcBef>
                <a:spcPct val="0"/>
              </a:spcBef>
              <a:spcAft>
                <a:spcPct val="0"/>
              </a:spcAft>
              <a:defRPr lang="en-US" sz="2800" b="1" dirty="0">
                <a:solidFill>
                  <a:srgbClr val="007AC2"/>
                </a:solidFill>
                <a:latin typeface="Arial"/>
              </a:defRPr>
            </a:lvl6pPr>
            <a:lvl7pPr marL="914400" lvl="6" algn="l" rtl="0">
              <a:spcBef>
                <a:spcPct val="0"/>
              </a:spcBef>
              <a:spcAft>
                <a:spcPct val="0"/>
              </a:spcAft>
              <a:defRPr lang="en-US" sz="2800" b="1" dirty="0">
                <a:solidFill>
                  <a:srgbClr val="007AC2"/>
                </a:solidFill>
                <a:latin typeface="Arial"/>
              </a:defRPr>
            </a:lvl7pPr>
            <a:lvl8pPr marL="1371600" lvl="7" algn="l" rtl="0">
              <a:spcBef>
                <a:spcPct val="0"/>
              </a:spcBef>
              <a:spcAft>
                <a:spcPct val="0"/>
              </a:spcAft>
              <a:defRPr lang="en-US" sz="2800" b="1" dirty="0">
                <a:solidFill>
                  <a:srgbClr val="007AC2"/>
                </a:solidFill>
                <a:latin typeface="Arial"/>
              </a:defRPr>
            </a:lvl8pPr>
            <a:lvl9pPr marL="1828800" lvl="8" algn="l" rtl="0">
              <a:spcBef>
                <a:spcPct val="0"/>
              </a:spcBef>
              <a:spcAft>
                <a:spcPct val="0"/>
              </a:spcAft>
              <a:defRPr lang="en-US" sz="2800" b="1" dirty="0">
                <a:solidFill>
                  <a:srgbClr val="007AC2"/>
                </a:solidFill>
                <a:latin typeface="Arial"/>
              </a:defRPr>
            </a:lvl9pPr>
          </a:lstStyle>
          <a:p>
            <a:pPr algn="ctr"/>
            <a:r>
              <a:rPr lang="en-IE" sz="2400" b="0" dirty="0">
                <a:solidFill>
                  <a:schemeClr val="bg1">
                    <a:lumMod val="50000"/>
                  </a:schemeClr>
                </a:solidFill>
              </a:rPr>
              <a:t>Learn Thru Practice</a:t>
            </a:r>
          </a:p>
          <a:p>
            <a:pPr algn="ctr"/>
            <a:endParaRPr lang="en-IE" sz="2400" b="0" dirty="0">
              <a:solidFill>
                <a:schemeClr val="bg1"/>
              </a:solidFill>
            </a:endParaRPr>
          </a:p>
          <a:p>
            <a:pPr algn="ctr"/>
            <a:r>
              <a:rPr lang="en-IE" sz="2400" b="0" dirty="0">
                <a:solidFill>
                  <a:schemeClr val="bg1"/>
                </a:solidFill>
              </a:rPr>
              <a:t>Final question  </a:t>
            </a:r>
          </a:p>
          <a:p>
            <a:pPr algn="ctr"/>
            <a:endParaRPr lang="en-IE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4691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clipart&#10;&#10;Description automatically generated">
            <a:extLst>
              <a:ext uri="{FF2B5EF4-FFF2-40B4-BE49-F238E27FC236}">
                <a16:creationId xmlns:a16="http://schemas.microsoft.com/office/drawing/2014/main" id="{F41876F5-E232-F744-9C91-0E7585116B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9923" y="6560908"/>
            <a:ext cx="613475" cy="16459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09F2EE5-0F75-C84B-97C3-5D60BD522511}"/>
              </a:ext>
            </a:extLst>
          </p:cNvPr>
          <p:cNvSpPr txBox="1"/>
          <p:nvPr/>
        </p:nvSpPr>
        <p:spPr>
          <a:xfrm>
            <a:off x="8301924" y="6498724"/>
            <a:ext cx="613476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600" dirty="0">
                <a:solidFill>
                  <a:srgbClr val="027AC3"/>
                </a:solidFill>
              </a:rPr>
              <a:t>BELGIUM CHAPTER</a:t>
            </a:r>
          </a:p>
        </p:txBody>
      </p:sp>
      <p:sp>
        <p:nvSpPr>
          <p:cNvPr id="10" name="Title 6">
            <a:extLst>
              <a:ext uri="{FF2B5EF4-FFF2-40B4-BE49-F238E27FC236}">
                <a16:creationId xmlns:a16="http://schemas.microsoft.com/office/drawing/2014/main" id="{4EE23194-4DFB-644F-B924-6EB7CE7D1C8A}"/>
              </a:ext>
            </a:extLst>
          </p:cNvPr>
          <p:cNvSpPr txBox="1">
            <a:spLocks/>
          </p:cNvSpPr>
          <p:nvPr/>
        </p:nvSpPr>
        <p:spPr>
          <a:xfrm>
            <a:off x="0" y="1905000"/>
            <a:ext cx="9144000" cy="7703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lvl="0" algn="l" rtl="0">
              <a:spcBef>
                <a:spcPct val="0"/>
              </a:spcBef>
              <a:spcAft>
                <a:spcPct val="0"/>
              </a:spcAft>
              <a:defRPr lang="en-US" sz="2800" b="1" dirty="0">
                <a:solidFill>
                  <a:srgbClr val="007AC2"/>
                </a:solidFill>
                <a:latin typeface="+mj-lt"/>
              </a:defRPr>
            </a:lvl1pPr>
            <a:lvl2pPr lvl="1" algn="l" rtl="0">
              <a:spcBef>
                <a:spcPct val="0"/>
              </a:spcBef>
              <a:spcAft>
                <a:spcPct val="0"/>
              </a:spcAft>
              <a:defRPr lang="en-US" sz="2800" b="1" dirty="0">
                <a:solidFill>
                  <a:srgbClr val="007AC2"/>
                </a:solidFill>
                <a:latin typeface="Arial"/>
              </a:defRPr>
            </a:lvl2pPr>
            <a:lvl3pPr lvl="2" algn="l" rtl="0">
              <a:spcBef>
                <a:spcPct val="0"/>
              </a:spcBef>
              <a:spcAft>
                <a:spcPct val="0"/>
              </a:spcAft>
              <a:defRPr lang="en-US" sz="2800" b="1" dirty="0">
                <a:solidFill>
                  <a:srgbClr val="007AC2"/>
                </a:solidFill>
                <a:latin typeface="Arial"/>
              </a:defRPr>
            </a:lvl3pPr>
            <a:lvl4pPr lvl="3" algn="l" rtl="0">
              <a:spcBef>
                <a:spcPct val="0"/>
              </a:spcBef>
              <a:spcAft>
                <a:spcPct val="0"/>
              </a:spcAft>
              <a:defRPr lang="en-US" sz="2800" b="1" dirty="0">
                <a:solidFill>
                  <a:srgbClr val="007AC2"/>
                </a:solidFill>
                <a:latin typeface="Arial"/>
              </a:defRPr>
            </a:lvl4pPr>
            <a:lvl5pPr lvl="4" algn="l" rtl="0">
              <a:spcBef>
                <a:spcPct val="0"/>
              </a:spcBef>
              <a:spcAft>
                <a:spcPct val="0"/>
              </a:spcAft>
              <a:defRPr lang="en-US" sz="2800" b="1" dirty="0">
                <a:solidFill>
                  <a:srgbClr val="007AC2"/>
                </a:solidFill>
                <a:latin typeface="Arial"/>
              </a:defRPr>
            </a:lvl5pPr>
            <a:lvl6pPr marL="457200" lvl="5" algn="l" rtl="0">
              <a:spcBef>
                <a:spcPct val="0"/>
              </a:spcBef>
              <a:spcAft>
                <a:spcPct val="0"/>
              </a:spcAft>
              <a:defRPr lang="en-US" sz="2800" b="1" dirty="0">
                <a:solidFill>
                  <a:srgbClr val="007AC2"/>
                </a:solidFill>
                <a:latin typeface="Arial"/>
              </a:defRPr>
            </a:lvl6pPr>
            <a:lvl7pPr marL="914400" lvl="6" algn="l" rtl="0">
              <a:spcBef>
                <a:spcPct val="0"/>
              </a:spcBef>
              <a:spcAft>
                <a:spcPct val="0"/>
              </a:spcAft>
              <a:defRPr lang="en-US" sz="2800" b="1" dirty="0">
                <a:solidFill>
                  <a:srgbClr val="007AC2"/>
                </a:solidFill>
                <a:latin typeface="Arial"/>
              </a:defRPr>
            </a:lvl7pPr>
            <a:lvl8pPr marL="1371600" lvl="7" algn="l" rtl="0">
              <a:spcBef>
                <a:spcPct val="0"/>
              </a:spcBef>
              <a:spcAft>
                <a:spcPct val="0"/>
              </a:spcAft>
              <a:defRPr lang="en-US" sz="2800" b="1" dirty="0">
                <a:solidFill>
                  <a:srgbClr val="007AC2"/>
                </a:solidFill>
                <a:latin typeface="Arial"/>
              </a:defRPr>
            </a:lvl8pPr>
            <a:lvl9pPr marL="1828800" lvl="8" algn="l" rtl="0">
              <a:spcBef>
                <a:spcPct val="0"/>
              </a:spcBef>
              <a:spcAft>
                <a:spcPct val="0"/>
              </a:spcAft>
              <a:defRPr lang="en-US" sz="2800" b="1" dirty="0">
                <a:solidFill>
                  <a:srgbClr val="007AC2"/>
                </a:solidFill>
                <a:latin typeface="Arial"/>
              </a:defRPr>
            </a:lvl9pPr>
          </a:lstStyle>
          <a:p>
            <a:pPr algn="ctr"/>
            <a:r>
              <a:rPr lang="en-IE" sz="2400" b="0" dirty="0">
                <a:solidFill>
                  <a:schemeClr val="bg1">
                    <a:lumMod val="50000"/>
                  </a:schemeClr>
                </a:solidFill>
              </a:rPr>
              <a:t>Final question </a:t>
            </a:r>
          </a:p>
          <a:p>
            <a:pPr algn="ctr"/>
            <a:endParaRPr lang="en-IE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Title 6">
            <a:extLst>
              <a:ext uri="{FF2B5EF4-FFF2-40B4-BE49-F238E27FC236}">
                <a16:creationId xmlns:a16="http://schemas.microsoft.com/office/drawing/2014/main" id="{56BBEEE3-F93E-2142-8849-F5F1896C4994}"/>
              </a:ext>
            </a:extLst>
          </p:cNvPr>
          <p:cNvSpPr txBox="1">
            <a:spLocks/>
          </p:cNvSpPr>
          <p:nvPr/>
        </p:nvSpPr>
        <p:spPr>
          <a:xfrm>
            <a:off x="0" y="3420697"/>
            <a:ext cx="9144000" cy="7703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lvl="0" algn="l" rtl="0">
              <a:spcBef>
                <a:spcPct val="0"/>
              </a:spcBef>
              <a:spcAft>
                <a:spcPct val="0"/>
              </a:spcAft>
              <a:defRPr lang="en-US" sz="2800" b="1" dirty="0">
                <a:solidFill>
                  <a:srgbClr val="007AC2"/>
                </a:solidFill>
                <a:latin typeface="+mj-lt"/>
              </a:defRPr>
            </a:lvl1pPr>
            <a:lvl2pPr lvl="1" algn="l" rtl="0">
              <a:spcBef>
                <a:spcPct val="0"/>
              </a:spcBef>
              <a:spcAft>
                <a:spcPct val="0"/>
              </a:spcAft>
              <a:defRPr lang="en-US" sz="2800" b="1" dirty="0">
                <a:solidFill>
                  <a:srgbClr val="007AC2"/>
                </a:solidFill>
                <a:latin typeface="Arial"/>
              </a:defRPr>
            </a:lvl2pPr>
            <a:lvl3pPr lvl="2" algn="l" rtl="0">
              <a:spcBef>
                <a:spcPct val="0"/>
              </a:spcBef>
              <a:spcAft>
                <a:spcPct val="0"/>
              </a:spcAft>
              <a:defRPr lang="en-US" sz="2800" b="1" dirty="0">
                <a:solidFill>
                  <a:srgbClr val="007AC2"/>
                </a:solidFill>
                <a:latin typeface="Arial"/>
              </a:defRPr>
            </a:lvl3pPr>
            <a:lvl4pPr lvl="3" algn="l" rtl="0">
              <a:spcBef>
                <a:spcPct val="0"/>
              </a:spcBef>
              <a:spcAft>
                <a:spcPct val="0"/>
              </a:spcAft>
              <a:defRPr lang="en-US" sz="2800" b="1" dirty="0">
                <a:solidFill>
                  <a:srgbClr val="007AC2"/>
                </a:solidFill>
                <a:latin typeface="Arial"/>
              </a:defRPr>
            </a:lvl4pPr>
            <a:lvl5pPr lvl="4" algn="l" rtl="0">
              <a:spcBef>
                <a:spcPct val="0"/>
              </a:spcBef>
              <a:spcAft>
                <a:spcPct val="0"/>
              </a:spcAft>
              <a:defRPr lang="en-US" sz="2800" b="1" dirty="0">
                <a:solidFill>
                  <a:srgbClr val="007AC2"/>
                </a:solidFill>
                <a:latin typeface="Arial"/>
              </a:defRPr>
            </a:lvl5pPr>
            <a:lvl6pPr marL="457200" lvl="5" algn="l" rtl="0">
              <a:spcBef>
                <a:spcPct val="0"/>
              </a:spcBef>
              <a:spcAft>
                <a:spcPct val="0"/>
              </a:spcAft>
              <a:defRPr lang="en-US" sz="2800" b="1" dirty="0">
                <a:solidFill>
                  <a:srgbClr val="007AC2"/>
                </a:solidFill>
                <a:latin typeface="Arial"/>
              </a:defRPr>
            </a:lvl6pPr>
            <a:lvl7pPr marL="914400" lvl="6" algn="l" rtl="0">
              <a:spcBef>
                <a:spcPct val="0"/>
              </a:spcBef>
              <a:spcAft>
                <a:spcPct val="0"/>
              </a:spcAft>
              <a:defRPr lang="en-US" sz="2800" b="1" dirty="0">
                <a:solidFill>
                  <a:srgbClr val="007AC2"/>
                </a:solidFill>
                <a:latin typeface="Arial"/>
              </a:defRPr>
            </a:lvl7pPr>
            <a:lvl8pPr marL="1371600" lvl="7" algn="l" rtl="0">
              <a:spcBef>
                <a:spcPct val="0"/>
              </a:spcBef>
              <a:spcAft>
                <a:spcPct val="0"/>
              </a:spcAft>
              <a:defRPr lang="en-US" sz="2800" b="1" dirty="0">
                <a:solidFill>
                  <a:srgbClr val="007AC2"/>
                </a:solidFill>
                <a:latin typeface="Arial"/>
              </a:defRPr>
            </a:lvl8pPr>
            <a:lvl9pPr marL="1828800" lvl="8" algn="l" rtl="0">
              <a:spcBef>
                <a:spcPct val="0"/>
              </a:spcBef>
              <a:spcAft>
                <a:spcPct val="0"/>
              </a:spcAft>
              <a:defRPr lang="en-US" sz="2800" b="1" dirty="0">
                <a:solidFill>
                  <a:srgbClr val="007AC2"/>
                </a:solidFill>
                <a:latin typeface="Arial"/>
              </a:defRPr>
            </a:lvl9pPr>
          </a:lstStyle>
          <a:p>
            <a:pPr algn="ctr"/>
            <a:r>
              <a:rPr lang="en-IE" sz="2400" b="0" dirty="0">
                <a:solidFill>
                  <a:schemeClr val="bg1"/>
                </a:solidFill>
              </a:rPr>
              <a:t>Q1: How would like to learn how to give this workshop? </a:t>
            </a:r>
          </a:p>
          <a:p>
            <a:endParaRPr lang="en-IE" sz="2400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0134491-90FE-7B4F-BC1E-0DDF9C842AA0}"/>
              </a:ext>
            </a:extLst>
          </p:cNvPr>
          <p:cNvSpPr txBox="1"/>
          <p:nvPr/>
        </p:nvSpPr>
        <p:spPr>
          <a:xfrm flipH="1">
            <a:off x="2249838" y="4495800"/>
            <a:ext cx="46443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&amp; change the world </a:t>
            </a:r>
          </a:p>
        </p:txBody>
      </p:sp>
    </p:spTree>
    <p:extLst>
      <p:ext uri="{BB962C8B-B14F-4D97-AF65-F5344CB8AC3E}">
        <p14:creationId xmlns:p14="http://schemas.microsoft.com/office/powerpoint/2010/main" val="32536266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DC894-D232-4C16-9CAF-2CA62DEC6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Deep dive existing opportunities experience</a:t>
            </a:r>
            <a:endParaRPr lang="en-BE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199178-3F48-4C0E-9D47-FC47B3D7FF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052736"/>
            <a:ext cx="8346339" cy="4535264"/>
          </a:xfrm>
        </p:spPr>
        <p:txBody>
          <a:bodyPr/>
          <a:lstStyle/>
          <a:p>
            <a:r>
              <a:rPr lang="en-BE" u="sng" dirty="0">
                <a:hlinkClick r:id="rId2"/>
              </a:rPr>
              <a:t>16606 </a:t>
            </a:r>
            <a:r>
              <a:rPr lang="en-US" u="sng" dirty="0">
                <a:hlinkClick r:id="rId2"/>
              </a:rPr>
              <a:t>TTT Trainers</a:t>
            </a:r>
            <a:r>
              <a:rPr lang="en-US" dirty="0"/>
              <a:t> </a:t>
            </a:r>
            <a:endParaRPr lang="en-BE" dirty="0"/>
          </a:p>
          <a:p>
            <a:pPr lvl="1"/>
            <a:endParaRPr lang="en-BE" dirty="0"/>
          </a:p>
          <a:p>
            <a:pPr lvl="1"/>
            <a:r>
              <a:rPr lang="en-US" dirty="0"/>
              <a:t>I</a:t>
            </a:r>
            <a:r>
              <a:rPr lang="en-BE" dirty="0" err="1"/>
              <a:t>mprove</a:t>
            </a:r>
            <a:r>
              <a:rPr lang="en-BE" dirty="0"/>
              <a:t> your lecturing skills </a:t>
            </a:r>
            <a:r>
              <a:rPr lang="en-US" dirty="0" err="1"/>
              <a:t>i</a:t>
            </a:r>
            <a:r>
              <a:rPr lang="en-BE" dirty="0"/>
              <a:t>n </a:t>
            </a:r>
            <a:r>
              <a:rPr lang="en-US" dirty="0"/>
              <a:t>f</a:t>
            </a:r>
            <a:r>
              <a:rPr lang="en-BE" dirty="0"/>
              <a:t>r</a:t>
            </a:r>
            <a:r>
              <a:rPr lang="en-US" dirty="0"/>
              <a:t>o</a:t>
            </a:r>
            <a:r>
              <a:rPr lang="en-BE" dirty="0"/>
              <a:t>n</a:t>
            </a:r>
            <a:r>
              <a:rPr lang="en-US" dirty="0"/>
              <a:t>t</a:t>
            </a:r>
            <a:r>
              <a:rPr lang="en-BE" dirty="0"/>
              <a:t> </a:t>
            </a:r>
            <a:r>
              <a:rPr lang="en-US" dirty="0"/>
              <a:t>o</a:t>
            </a:r>
            <a:r>
              <a:rPr lang="en-BE" dirty="0"/>
              <a:t>f </a:t>
            </a:r>
            <a:r>
              <a:rPr lang="en-US" dirty="0"/>
              <a:t>t</a:t>
            </a:r>
            <a:r>
              <a:rPr lang="en-BE" dirty="0" err="1"/>
              <a:t>eachers</a:t>
            </a:r>
            <a:r>
              <a:rPr lang="en-BE" dirty="0"/>
              <a:t> </a:t>
            </a:r>
          </a:p>
          <a:p>
            <a:pPr lvl="1"/>
            <a:r>
              <a:rPr lang="en-US" dirty="0"/>
              <a:t>M</a:t>
            </a:r>
            <a:r>
              <a:rPr lang="en-BE" dirty="0" err="1"/>
              <a:t>aterial</a:t>
            </a:r>
            <a:r>
              <a:rPr lang="en-BE" dirty="0"/>
              <a:t> available </a:t>
            </a:r>
          </a:p>
          <a:p>
            <a:pPr lvl="1"/>
            <a:r>
              <a:rPr lang="en-BE" dirty="0"/>
              <a:t>L2/L3 volunteering</a:t>
            </a:r>
          </a:p>
          <a:p>
            <a:pPr marL="457200" lvl="1" indent="0">
              <a:buNone/>
            </a:pPr>
            <a:endParaRPr lang="en-BE" dirty="0"/>
          </a:p>
          <a:p>
            <a:pPr lvl="1"/>
            <a:endParaRPr lang="en-BE" dirty="0"/>
          </a:p>
          <a:p>
            <a:pPr lvl="1"/>
            <a:endParaRPr lang="en-B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843889-BE03-4880-BFFC-01CDE3C2A3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275" y="1052735"/>
            <a:ext cx="1289214" cy="1280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4612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DC894-D232-4C16-9CAF-2CA62DEC6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Deep dive existing opportunities experience</a:t>
            </a:r>
            <a:endParaRPr lang="en-BE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199178-3F48-4C0E-9D47-FC47B3D7FF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052736"/>
            <a:ext cx="8346339" cy="4535264"/>
          </a:xfrm>
        </p:spPr>
        <p:txBody>
          <a:bodyPr/>
          <a:lstStyle/>
          <a:p>
            <a:r>
              <a:rPr lang="en-BE" u="sng" dirty="0">
                <a:hlinkClick r:id="rId2"/>
              </a:rPr>
              <a:t>16614 </a:t>
            </a:r>
            <a:r>
              <a:rPr lang="en-GB" u="sng" dirty="0">
                <a:hlinkClick r:id="rId2"/>
              </a:rPr>
              <a:t>Creator of Educational material (courseware)</a:t>
            </a:r>
            <a:r>
              <a:rPr lang="en-GB" dirty="0"/>
              <a:t> </a:t>
            </a:r>
            <a:endParaRPr lang="en-BE" dirty="0"/>
          </a:p>
          <a:p>
            <a:pPr marL="457200" lvl="1" indent="0">
              <a:buNone/>
            </a:pPr>
            <a:endParaRPr lang="en-BE" dirty="0"/>
          </a:p>
          <a:p>
            <a:pPr lvl="1"/>
            <a:r>
              <a:rPr lang="en-US" dirty="0"/>
              <a:t>U</a:t>
            </a:r>
            <a:r>
              <a:rPr lang="en-BE" dirty="0"/>
              <a:t>p</a:t>
            </a:r>
            <a:r>
              <a:rPr lang="en-US" dirty="0"/>
              <a:t>d</a:t>
            </a:r>
            <a:r>
              <a:rPr lang="en-BE" dirty="0"/>
              <a:t>a</a:t>
            </a:r>
            <a:r>
              <a:rPr lang="en-US" dirty="0"/>
              <a:t>t</a:t>
            </a:r>
            <a:r>
              <a:rPr lang="en-BE" dirty="0"/>
              <a:t>e </a:t>
            </a:r>
            <a:r>
              <a:rPr lang="en-US" dirty="0"/>
              <a:t>a</a:t>
            </a:r>
            <a:r>
              <a:rPr lang="en-BE" dirty="0"/>
              <a:t>n</a:t>
            </a:r>
            <a:r>
              <a:rPr lang="en-US" dirty="0"/>
              <a:t>d</a:t>
            </a:r>
            <a:r>
              <a:rPr lang="en-BE" dirty="0"/>
              <a:t> actualise courseware </a:t>
            </a:r>
            <a:br>
              <a:rPr lang="en-BE" dirty="0"/>
            </a:br>
            <a:r>
              <a:rPr lang="en-BE" dirty="0"/>
              <a:t>to keep it </a:t>
            </a:r>
            <a:r>
              <a:rPr lang="en-BE" dirty="0" err="1"/>
              <a:t>corr</a:t>
            </a:r>
            <a:r>
              <a:rPr lang="en-US" dirty="0"/>
              <a:t>e</a:t>
            </a:r>
            <a:r>
              <a:rPr lang="en-BE" dirty="0"/>
              <a:t>c</a:t>
            </a:r>
            <a:r>
              <a:rPr lang="en-US" dirty="0"/>
              <a:t>t</a:t>
            </a:r>
            <a:r>
              <a:rPr lang="en-BE" dirty="0"/>
              <a:t> </a:t>
            </a:r>
            <a:r>
              <a:rPr lang="en-US" dirty="0"/>
              <a:t>a</a:t>
            </a:r>
            <a:r>
              <a:rPr lang="en-BE" dirty="0"/>
              <a:t>n</a:t>
            </a:r>
            <a:r>
              <a:rPr lang="en-US" dirty="0"/>
              <a:t>d</a:t>
            </a:r>
            <a:r>
              <a:rPr lang="en-BE" dirty="0"/>
              <a:t> </a:t>
            </a:r>
            <a:r>
              <a:rPr lang="en-US" dirty="0"/>
              <a:t>a</a:t>
            </a:r>
            <a:r>
              <a:rPr lang="en-BE" dirty="0"/>
              <a:t>t</a:t>
            </a:r>
            <a:r>
              <a:rPr lang="en-US" dirty="0"/>
              <a:t>t</a:t>
            </a:r>
            <a:r>
              <a:rPr lang="en-BE" dirty="0"/>
              <a:t>r</a:t>
            </a:r>
            <a:r>
              <a:rPr lang="en-US" dirty="0"/>
              <a:t>a</a:t>
            </a:r>
            <a:r>
              <a:rPr lang="en-BE" dirty="0"/>
              <a:t>c</a:t>
            </a:r>
            <a:r>
              <a:rPr lang="en-US" dirty="0"/>
              <a:t>t</a:t>
            </a:r>
            <a:r>
              <a:rPr lang="en-BE" dirty="0" err="1"/>
              <a:t>i</a:t>
            </a:r>
            <a:r>
              <a:rPr lang="en-US" dirty="0"/>
              <a:t>v</a:t>
            </a:r>
            <a:r>
              <a:rPr lang="en-BE" dirty="0"/>
              <a:t>e </a:t>
            </a:r>
            <a:r>
              <a:rPr lang="en-US" dirty="0"/>
              <a:t>f</a:t>
            </a:r>
            <a:r>
              <a:rPr lang="en-BE" dirty="0"/>
              <a:t>o</a:t>
            </a:r>
            <a:r>
              <a:rPr lang="en-US" dirty="0"/>
              <a:t>r</a:t>
            </a:r>
            <a:r>
              <a:rPr lang="en-BE" dirty="0"/>
              <a:t> </a:t>
            </a:r>
            <a:r>
              <a:rPr lang="en-US" dirty="0"/>
              <a:t>s</a:t>
            </a:r>
            <a:r>
              <a:rPr lang="en-BE" dirty="0"/>
              <a:t>t</a:t>
            </a:r>
            <a:r>
              <a:rPr lang="en-US" dirty="0"/>
              <a:t>u</a:t>
            </a:r>
            <a:r>
              <a:rPr lang="en-BE" dirty="0"/>
              <a:t>d</a:t>
            </a:r>
            <a:r>
              <a:rPr lang="en-US" dirty="0"/>
              <a:t>e</a:t>
            </a:r>
            <a:r>
              <a:rPr lang="en-BE" dirty="0" err="1"/>
              <a:t>nts</a:t>
            </a:r>
            <a:endParaRPr lang="en-BE" dirty="0"/>
          </a:p>
          <a:p>
            <a:pPr lvl="1"/>
            <a:r>
              <a:rPr lang="en-US" dirty="0"/>
              <a:t>P</a:t>
            </a:r>
            <a:r>
              <a:rPr lang="en-BE" dirty="0" err="1"/>
              <a:t>repare</a:t>
            </a:r>
            <a:r>
              <a:rPr lang="en-BE" dirty="0"/>
              <a:t> </a:t>
            </a:r>
            <a:r>
              <a:rPr lang="en-US" dirty="0"/>
              <a:t>m</a:t>
            </a:r>
            <a:r>
              <a:rPr lang="en-BE" dirty="0"/>
              <a:t>a</a:t>
            </a:r>
            <a:r>
              <a:rPr lang="en-US" dirty="0"/>
              <a:t>t</a:t>
            </a:r>
            <a:r>
              <a:rPr lang="en-BE" dirty="0"/>
              <a:t>e</a:t>
            </a:r>
            <a:r>
              <a:rPr lang="en-US" dirty="0"/>
              <a:t>r</a:t>
            </a:r>
            <a:r>
              <a:rPr lang="en-BE" dirty="0" err="1"/>
              <a:t>i</a:t>
            </a:r>
            <a:r>
              <a:rPr lang="en-US" dirty="0"/>
              <a:t>a</a:t>
            </a:r>
            <a:r>
              <a:rPr lang="en-BE" dirty="0"/>
              <a:t>l  in different media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AA8FF2-2672-4875-9189-AE9C9F4911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1351" y="1052735"/>
            <a:ext cx="1336830" cy="132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73826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DC894-D232-4C16-9CAF-2CA62DEC6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Deep dive existing opportunities experience</a:t>
            </a:r>
            <a:endParaRPr lang="en-BE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199178-3F48-4C0E-9D47-FC47B3D7FF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052736"/>
            <a:ext cx="8346339" cy="4535264"/>
          </a:xfrm>
        </p:spPr>
        <p:txBody>
          <a:bodyPr/>
          <a:lstStyle/>
          <a:p>
            <a:r>
              <a:rPr lang="en-BE" u="sng" dirty="0">
                <a:hlinkClick r:id="rId2"/>
              </a:rPr>
              <a:t>15720 </a:t>
            </a:r>
            <a:r>
              <a:rPr lang="en-GB" u="sng" dirty="0">
                <a:hlinkClick r:id="rId2"/>
              </a:rPr>
              <a:t>Project Management Trainer (French speaking)</a:t>
            </a:r>
            <a:r>
              <a:rPr lang="en-GB" dirty="0"/>
              <a:t> </a:t>
            </a:r>
            <a:endParaRPr lang="en-BE" dirty="0"/>
          </a:p>
          <a:p>
            <a:pPr lvl="1"/>
            <a:endParaRPr lang="en-BE" dirty="0"/>
          </a:p>
          <a:p>
            <a:pPr lvl="1">
              <a:buFontTx/>
              <a:buChar char="-"/>
            </a:pPr>
            <a:r>
              <a:rPr lang="en-US" dirty="0"/>
              <a:t>L</a:t>
            </a:r>
            <a:r>
              <a:rPr lang="en-BE" dirty="0"/>
              <a:t>e</a:t>
            </a:r>
            <a:r>
              <a:rPr lang="en-US" dirty="0"/>
              <a:t>c</a:t>
            </a:r>
            <a:r>
              <a:rPr lang="en-BE" dirty="0"/>
              <a:t>t</a:t>
            </a:r>
            <a:r>
              <a:rPr lang="en-US" dirty="0"/>
              <a:t>u</a:t>
            </a:r>
            <a:r>
              <a:rPr lang="en-BE" dirty="0"/>
              <a:t>r</a:t>
            </a:r>
            <a:r>
              <a:rPr lang="en-US" dirty="0"/>
              <a:t>e</a:t>
            </a:r>
            <a:r>
              <a:rPr lang="en-BE" dirty="0"/>
              <a:t> </a:t>
            </a:r>
            <a:r>
              <a:rPr lang="en-US" dirty="0" err="1"/>
              <a:t>i</a:t>
            </a:r>
            <a:r>
              <a:rPr lang="en-BE" dirty="0"/>
              <a:t>n </a:t>
            </a:r>
            <a:r>
              <a:rPr lang="en-US" dirty="0"/>
              <a:t>F</a:t>
            </a:r>
            <a:r>
              <a:rPr lang="en-BE" dirty="0"/>
              <a:t>r</a:t>
            </a:r>
            <a:r>
              <a:rPr lang="en-US" dirty="0"/>
              <a:t>e</a:t>
            </a:r>
            <a:r>
              <a:rPr lang="en-BE" dirty="0"/>
              <a:t>n</a:t>
            </a:r>
            <a:r>
              <a:rPr lang="en-US" dirty="0"/>
              <a:t>c</a:t>
            </a:r>
            <a:r>
              <a:rPr lang="en-BE" dirty="0"/>
              <a:t>h </a:t>
            </a:r>
            <a:r>
              <a:rPr lang="en-US" dirty="0"/>
              <a:t>t</a:t>
            </a:r>
            <a:r>
              <a:rPr lang="en-BE" dirty="0"/>
              <a:t>o unemployed people </a:t>
            </a:r>
          </a:p>
          <a:p>
            <a:pPr lvl="1">
              <a:buFontTx/>
              <a:buChar char="-"/>
            </a:pPr>
            <a:r>
              <a:rPr lang="en-US" dirty="0"/>
              <a:t>T</a:t>
            </a:r>
            <a:r>
              <a:rPr lang="en-BE" dirty="0"/>
              <a:t>r</a:t>
            </a:r>
            <a:r>
              <a:rPr lang="en-US" dirty="0"/>
              <a:t>a</a:t>
            </a:r>
            <a:r>
              <a:rPr lang="en-BE" dirty="0"/>
              <a:t>n</a:t>
            </a:r>
            <a:r>
              <a:rPr lang="en-US" dirty="0"/>
              <a:t>s</a:t>
            </a:r>
            <a:r>
              <a:rPr lang="en-BE" dirty="0"/>
              <a:t>l</a:t>
            </a:r>
            <a:r>
              <a:rPr lang="en-US" dirty="0"/>
              <a:t>a</a:t>
            </a:r>
            <a:r>
              <a:rPr lang="en-BE" dirty="0"/>
              <a:t>t</a:t>
            </a:r>
            <a:r>
              <a:rPr lang="en-US" dirty="0"/>
              <a:t>e</a:t>
            </a:r>
            <a:r>
              <a:rPr lang="en-BE" dirty="0"/>
              <a:t>  material to French</a:t>
            </a:r>
          </a:p>
          <a:p>
            <a:pPr lvl="1">
              <a:buFontTx/>
              <a:buChar char="-"/>
            </a:pPr>
            <a:r>
              <a:rPr lang="en-US" dirty="0"/>
              <a:t>G</a:t>
            </a:r>
            <a:r>
              <a:rPr lang="en-BE" dirty="0" err="1"/>
              <a:t>ive</a:t>
            </a:r>
            <a:r>
              <a:rPr lang="en-BE" dirty="0"/>
              <a:t> trainings up to 3 time 3 h </a:t>
            </a:r>
          </a:p>
          <a:p>
            <a:pPr lvl="1"/>
            <a:endParaRPr lang="en-BE" dirty="0"/>
          </a:p>
          <a:p>
            <a:pPr lvl="1"/>
            <a:endParaRPr lang="en-B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C0829D-13B7-4DA3-8E6F-3109994A4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7807" y="1052736"/>
            <a:ext cx="1320958" cy="1312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3577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DC894-D232-4C16-9CAF-2CA62DEC6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Deep dive existing opportunities experience</a:t>
            </a:r>
            <a:endParaRPr lang="en-BE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199178-3F48-4C0E-9D47-FC47B3D7FF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052736"/>
            <a:ext cx="8346339" cy="4535264"/>
          </a:xfrm>
        </p:spPr>
        <p:txBody>
          <a:bodyPr/>
          <a:lstStyle/>
          <a:p>
            <a:r>
              <a:rPr lang="en-BE" u="sng" dirty="0">
                <a:hlinkClick r:id="rId2"/>
              </a:rPr>
              <a:t>16621 </a:t>
            </a:r>
            <a:r>
              <a:rPr lang="en-GB" u="sng" dirty="0">
                <a:hlinkClick r:id="rId2"/>
              </a:rPr>
              <a:t>Organizer Volunteering Day - Q3 2019</a:t>
            </a:r>
            <a:endParaRPr lang="en-GB" u="sng" dirty="0"/>
          </a:p>
          <a:p>
            <a:pPr lvl="1"/>
            <a:r>
              <a:rPr lang="en-BE" dirty="0"/>
              <a:t>Small scale event management from the beginning to the end</a:t>
            </a:r>
          </a:p>
          <a:p>
            <a:pPr lvl="1"/>
            <a:r>
              <a:rPr lang="en-BE" dirty="0"/>
              <a:t>With support of Membership director and associate director</a:t>
            </a:r>
          </a:p>
          <a:p>
            <a:pPr lvl="1"/>
            <a:r>
              <a:rPr lang="en-BE" dirty="0"/>
              <a:t>Work-out </a:t>
            </a:r>
            <a:r>
              <a:rPr lang="en-US" dirty="0"/>
              <a:t>a</a:t>
            </a:r>
            <a:r>
              <a:rPr lang="en-BE" dirty="0"/>
              <a:t> </a:t>
            </a:r>
            <a:r>
              <a:rPr lang="en-US" dirty="0"/>
              <a:t>t</a:t>
            </a:r>
            <a:r>
              <a:rPr lang="en-BE" dirty="0"/>
              <a:t>h</a:t>
            </a:r>
            <a:r>
              <a:rPr lang="en-US" dirty="0"/>
              <a:t>e</a:t>
            </a:r>
            <a:r>
              <a:rPr lang="en-BE" dirty="0"/>
              <a:t>m</a:t>
            </a:r>
            <a:r>
              <a:rPr lang="en-US" dirty="0"/>
              <a:t>e</a:t>
            </a:r>
            <a:r>
              <a:rPr lang="en-BE" dirty="0"/>
              <a:t> </a:t>
            </a:r>
            <a:r>
              <a:rPr lang="en-US" dirty="0" err="1"/>
              <a:t>i</a:t>
            </a:r>
            <a:r>
              <a:rPr lang="en-BE" dirty="0"/>
              <a:t>n</a:t>
            </a:r>
            <a:r>
              <a:rPr lang="en-US" dirty="0"/>
              <a:t>t</a:t>
            </a:r>
            <a:r>
              <a:rPr lang="en-BE" dirty="0"/>
              <a:t>o </a:t>
            </a:r>
            <a:r>
              <a:rPr lang="en-US" dirty="0"/>
              <a:t>a</a:t>
            </a:r>
            <a:r>
              <a:rPr lang="en-BE" dirty="0"/>
              <a:t> </a:t>
            </a:r>
            <a:r>
              <a:rPr lang="en-US" dirty="0"/>
              <a:t>s</a:t>
            </a:r>
            <a:r>
              <a:rPr lang="en-BE" dirty="0"/>
              <a:t>m</a:t>
            </a:r>
            <a:r>
              <a:rPr lang="en-US" dirty="0"/>
              <a:t>a</a:t>
            </a:r>
            <a:r>
              <a:rPr lang="en-BE" dirty="0"/>
              <a:t>l</a:t>
            </a:r>
            <a:r>
              <a:rPr lang="en-US" dirty="0"/>
              <a:t>l</a:t>
            </a:r>
            <a:r>
              <a:rPr lang="en-BE" dirty="0"/>
              <a:t> </a:t>
            </a:r>
            <a:r>
              <a:rPr lang="en-US" dirty="0"/>
              <a:t>t</a:t>
            </a:r>
            <a:r>
              <a:rPr lang="en-BE" dirty="0"/>
              <a:t>e</a:t>
            </a:r>
            <a:r>
              <a:rPr lang="en-US" dirty="0"/>
              <a:t>a</a:t>
            </a:r>
            <a:r>
              <a:rPr lang="en-BE" dirty="0"/>
              <a:t>m </a:t>
            </a:r>
          </a:p>
          <a:p>
            <a:pPr lvl="1"/>
            <a:r>
              <a:rPr lang="en-US" dirty="0"/>
              <a:t>G</a:t>
            </a:r>
            <a:r>
              <a:rPr lang="en-BE" dirty="0"/>
              <a:t>et to know all chapter board members </a:t>
            </a:r>
            <a:r>
              <a:rPr lang="en-US" dirty="0"/>
              <a:t>a</a:t>
            </a:r>
            <a:r>
              <a:rPr lang="en-BE" dirty="0"/>
              <a:t>n</a:t>
            </a:r>
            <a:r>
              <a:rPr lang="en-US" dirty="0"/>
              <a:t>d</a:t>
            </a:r>
            <a:r>
              <a:rPr lang="en-BE" dirty="0"/>
              <a:t> </a:t>
            </a:r>
            <a:r>
              <a:rPr lang="en-US" dirty="0" err="1"/>
              <a:t>i</a:t>
            </a:r>
            <a:r>
              <a:rPr lang="en-BE" dirty="0"/>
              <a:t>n</a:t>
            </a:r>
            <a:r>
              <a:rPr lang="en-US" dirty="0"/>
              <a:t>s</a:t>
            </a:r>
            <a:r>
              <a:rPr lang="en-BE" dirty="0" err="1"/>
              <a:t>i</a:t>
            </a:r>
            <a:r>
              <a:rPr lang="en-US" dirty="0"/>
              <a:t>g</a:t>
            </a:r>
            <a:r>
              <a:rPr lang="en-BE" dirty="0"/>
              <a:t>h</a:t>
            </a:r>
            <a:r>
              <a:rPr lang="en-US" dirty="0"/>
              <a:t>t</a:t>
            </a:r>
            <a:r>
              <a:rPr lang="en-BE" dirty="0"/>
              <a:t> </a:t>
            </a:r>
            <a:r>
              <a:rPr lang="en-US" dirty="0"/>
              <a:t>o</a:t>
            </a:r>
            <a:r>
              <a:rPr lang="en-BE" dirty="0"/>
              <a:t>f </a:t>
            </a:r>
            <a:r>
              <a:rPr lang="en-US" dirty="0"/>
              <a:t>t</a:t>
            </a:r>
            <a:r>
              <a:rPr lang="en-BE" dirty="0"/>
              <a:t>h</a:t>
            </a:r>
            <a:r>
              <a:rPr lang="en-US" dirty="0"/>
              <a:t>e</a:t>
            </a:r>
            <a:r>
              <a:rPr lang="en-BE" dirty="0"/>
              <a:t> </a:t>
            </a:r>
            <a:r>
              <a:rPr lang="en-US" dirty="0"/>
              <a:t>c</a:t>
            </a:r>
            <a:r>
              <a:rPr lang="en-BE" dirty="0"/>
              <a:t>h</a:t>
            </a:r>
            <a:r>
              <a:rPr lang="en-US" dirty="0"/>
              <a:t>a</a:t>
            </a:r>
            <a:r>
              <a:rPr lang="en-BE" dirty="0" err="1"/>
              <a:t>pter</a:t>
            </a:r>
            <a:r>
              <a:rPr lang="en-BE" dirty="0"/>
              <a:t> and PMI organisation</a:t>
            </a:r>
          </a:p>
          <a:p>
            <a:pPr lvl="1"/>
            <a:r>
              <a:rPr lang="en-BE" dirty="0"/>
              <a:t>4 chances a year to become </a:t>
            </a:r>
            <a:r>
              <a:rPr lang="en-BE" dirty="0" err="1"/>
              <a:t>succes</a:t>
            </a:r>
            <a:r>
              <a:rPr lang="en-US" dirty="0" err="1"/>
              <a:t>sful</a:t>
            </a:r>
            <a:r>
              <a:rPr lang="en-BE" dirty="0"/>
              <a:t>  </a:t>
            </a:r>
          </a:p>
          <a:p>
            <a:pPr lvl="1"/>
            <a:endParaRPr lang="en-BE" dirty="0"/>
          </a:p>
          <a:p>
            <a:pPr lvl="1"/>
            <a:endParaRPr lang="en-BE" dirty="0"/>
          </a:p>
          <a:p>
            <a:pPr lvl="1"/>
            <a:endParaRPr lang="en-B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4CD22E-9CF9-4EA0-B425-10746652DC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8983" y="762400"/>
            <a:ext cx="1015200" cy="10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97595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DC894-D232-4C16-9CAF-2CA62DEC6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9" y="2108201"/>
            <a:ext cx="8744272" cy="2069662"/>
          </a:xfrm>
        </p:spPr>
        <p:txBody>
          <a:bodyPr/>
          <a:lstStyle/>
          <a:p>
            <a:pPr algn="ctr"/>
            <a:r>
              <a:rPr lang="en-GB" sz="4000" dirty="0"/>
              <a:t>Participants  </a:t>
            </a:r>
            <a:br>
              <a:rPr lang="en-BE" sz="4000" dirty="0"/>
            </a:br>
            <a:r>
              <a:rPr lang="en-GB" sz="4000" dirty="0"/>
              <a:t>propose</a:t>
            </a:r>
            <a:r>
              <a:rPr lang="en-BE" sz="4000" dirty="0"/>
              <a:t> /</a:t>
            </a:r>
            <a:r>
              <a:rPr lang="en-GB" sz="4000" dirty="0"/>
              <a:t> map </a:t>
            </a:r>
            <a:br>
              <a:rPr lang="en-BE" sz="4000" dirty="0"/>
            </a:br>
            <a:r>
              <a:rPr lang="en-GB" sz="4000" dirty="0"/>
              <a:t>to current opportunities</a:t>
            </a:r>
            <a:endParaRPr lang="en-BE" sz="40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199178-3F48-4C0E-9D47-FC47B3D7FF55}"/>
              </a:ext>
            </a:extLst>
          </p:cNvPr>
          <p:cNvSpPr>
            <a:spLocks noGrp="1"/>
          </p:cNvSpPr>
          <p:nvPr>
            <p:ph idx="1"/>
          </p:nvPr>
        </p:nvSpPr>
        <p:spPr>
          <a:xfrm flipV="1">
            <a:off x="323529" y="5588000"/>
            <a:ext cx="1316086" cy="292538"/>
          </a:xfrm>
        </p:spPr>
        <p:txBody>
          <a:bodyPr/>
          <a:lstStyle/>
          <a:p>
            <a:pPr marL="457200" lvl="1" indent="0">
              <a:buNone/>
            </a:pPr>
            <a:endParaRPr lang="en-BE" dirty="0"/>
          </a:p>
          <a:p>
            <a:pPr lvl="1"/>
            <a:endParaRPr lang="en-BE" dirty="0"/>
          </a:p>
          <a:p>
            <a:pPr lvl="1"/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214080635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763688" y="1611578"/>
            <a:ext cx="6408712" cy="2753526"/>
          </a:xfrm>
        </p:spPr>
        <p:txBody>
          <a:bodyPr/>
          <a:lstStyle/>
          <a:p>
            <a:pPr algn="ctr"/>
            <a:br>
              <a:rPr lang="nl-BE" sz="2400" dirty="0"/>
            </a:br>
            <a:r>
              <a:rPr lang="nl-BE" sz="2400" dirty="0"/>
              <a:t>  </a:t>
            </a:r>
            <a:br>
              <a:rPr lang="nl-BE" sz="2400" dirty="0"/>
            </a:br>
            <a:br>
              <a:rPr lang="nl-BE" sz="2400" dirty="0"/>
            </a:br>
            <a:br>
              <a:rPr lang="nl-BE" sz="2400" dirty="0"/>
            </a:br>
            <a:r>
              <a:rPr lang="nl-BE" sz="2400" dirty="0"/>
              <a:t>individual discussions with the sponsors </a:t>
            </a:r>
            <a:br>
              <a:rPr lang="nl-BE" sz="2400" dirty="0"/>
            </a:br>
            <a:br>
              <a:rPr lang="nl-BE" sz="2400" dirty="0"/>
            </a:br>
            <a:endParaRPr lang="en-GB" sz="24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532991" y="5517232"/>
            <a:ext cx="5580112" cy="252028"/>
          </a:xfrm>
        </p:spPr>
        <p:txBody>
          <a:bodyPr/>
          <a:lstStyle/>
          <a:p>
            <a:pPr marL="0" indent="0">
              <a:buNone/>
            </a:pPr>
            <a:endParaRPr lang="en-GB" sz="800"/>
          </a:p>
        </p:txBody>
      </p:sp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B3371213-18FB-4C18-9EF9-A4CEC0C415A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267744" y="1772816"/>
            <a:ext cx="1829154" cy="12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30866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85291" y="2420888"/>
            <a:ext cx="8496944" cy="599728"/>
          </a:xfrm>
        </p:spPr>
        <p:txBody>
          <a:bodyPr/>
          <a:lstStyle/>
          <a:p>
            <a:r>
              <a:rPr lang="en-BE" sz="2400" dirty="0"/>
              <a:t>Update by</a:t>
            </a:r>
            <a:r>
              <a:rPr lang="nl-BE" sz="2400" dirty="0"/>
              <a:t> our President @ PMI Belgium Chapter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85291" y="2217638"/>
            <a:ext cx="7903133" cy="923330"/>
          </a:xfrm>
        </p:spPr>
        <p:txBody>
          <a:bodyPr/>
          <a:lstStyle/>
          <a:p>
            <a:pPr marL="457200" lvl="1" indent="0">
              <a:buNone/>
            </a:pPr>
            <a:endParaRPr lang="nl-BE" b="1" dirty="0"/>
          </a:p>
          <a:p>
            <a:pPr lvl="3"/>
            <a:endParaRPr lang="en-GB" sz="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C5ACDA9-8B61-4C1C-81EE-25418170BBFC}"/>
              </a:ext>
            </a:extLst>
          </p:cNvPr>
          <p:cNvSpPr txBox="1"/>
          <p:nvPr/>
        </p:nvSpPr>
        <p:spPr>
          <a:xfrm>
            <a:off x="4572000" y="4365104"/>
            <a:ext cx="3960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By Stéphane De Vroey</a:t>
            </a:r>
          </a:p>
          <a:p>
            <a:endParaRPr lang="en-US"/>
          </a:p>
          <a:p>
            <a:r>
              <a:rPr lang="en-US"/>
              <a:t>President PMI Belgium Chapter </a:t>
            </a:r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7012014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A2D4A-7632-4009-8B4D-05C05944F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3 steps of volunteering and benefits</a:t>
            </a:r>
            <a:endParaRPr lang="fr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791B5D-94F0-46BF-A1AB-B31494271E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19672" y="6454586"/>
            <a:ext cx="1156170" cy="3256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lvl="0" algn="ctr" rtl="0">
              <a:defRPr lang="en-US" sz="1200" dirty="0">
                <a:solidFill>
                  <a:schemeClr val="bg1"/>
                </a:solidFill>
                <a:latin typeface="+mn-lt"/>
              </a:defRPr>
            </a:lvl1pPr>
            <a:lvl2pPr marL="457200" lvl="1" algn="l" rtl="0">
              <a:defRPr lang="en-US" sz="1800" dirty="0">
                <a:solidFill>
                  <a:schemeClr val="tx1"/>
                </a:solidFill>
                <a:latin typeface="+mn-lt"/>
              </a:defRPr>
            </a:lvl2pPr>
            <a:lvl3pPr marL="914400" lvl="2" algn="l" rtl="0">
              <a:defRPr lang="en-US" sz="1800" dirty="0">
                <a:solidFill>
                  <a:schemeClr val="tx1"/>
                </a:solidFill>
                <a:latin typeface="+mn-lt"/>
              </a:defRPr>
            </a:lvl3pPr>
            <a:lvl4pPr marL="1371600" lvl="3" algn="l" rtl="0">
              <a:defRPr lang="en-US" sz="1800" dirty="0">
                <a:solidFill>
                  <a:schemeClr val="tx1"/>
                </a:solidFill>
                <a:latin typeface="+mn-lt"/>
              </a:defRPr>
            </a:lvl4pPr>
            <a:lvl5pPr marL="1828800" lvl="4" algn="l" rtl="0">
              <a:defRPr lang="en-US" sz="1800" dirty="0">
                <a:solidFill>
                  <a:schemeClr val="tx1"/>
                </a:solidFill>
                <a:latin typeface="+mn-lt"/>
              </a:defRPr>
            </a:lvl5pPr>
            <a:lvl6pPr marL="2286000" lvl="5" algn="l" rtl="0">
              <a:defRPr lang="en-US" sz="1800" dirty="0">
                <a:solidFill>
                  <a:schemeClr val="tx1"/>
                </a:solidFill>
                <a:latin typeface="+mn-lt"/>
              </a:defRPr>
            </a:lvl6pPr>
            <a:lvl7pPr marL="2743200" lvl="6" algn="l" rtl="0">
              <a:defRPr lang="en-US" sz="1800" dirty="0">
                <a:solidFill>
                  <a:schemeClr val="tx1"/>
                </a:solidFill>
                <a:latin typeface="+mn-lt"/>
              </a:defRPr>
            </a:lvl7pPr>
            <a:lvl8pPr marL="3200400" lvl="7" algn="l" rtl="0">
              <a:defRPr lang="en-US" sz="1800" dirty="0">
                <a:solidFill>
                  <a:schemeClr val="tx1"/>
                </a:solidFill>
                <a:latin typeface="+mn-lt"/>
              </a:defRPr>
            </a:lvl8pPr>
            <a:lvl9pPr marL="3657600" lvl="8" algn="l" rtl="0">
              <a:defRPr lang="en-US" sz="1800" dirty="0">
                <a:solidFill>
                  <a:schemeClr val="tx1"/>
                </a:solidFill>
                <a:latin typeface="+mn-lt"/>
              </a:defRPr>
            </a:lvl9pPr>
          </a:lstStyle>
          <a:p>
            <a:fld id="{AE447711-DF9F-41AB-8D1F-25CCC08549EA}" type="datetime1">
              <a:rPr lang="en-BE" smtClean="0"/>
              <a:pPr/>
              <a:t>24/05/2019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A15DFF-C3E0-4796-B9FF-D3A198E28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54586"/>
            <a:ext cx="4458294" cy="3256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lvl="0" algn="ctr" rtl="0">
              <a:defRPr lang="en-US" sz="1200" dirty="0">
                <a:solidFill>
                  <a:schemeClr val="bg1"/>
                </a:solidFill>
                <a:latin typeface="+mn-lt"/>
              </a:defRPr>
            </a:lvl1pPr>
            <a:lvl2pPr marL="457200" lvl="1" algn="l" rtl="0">
              <a:defRPr lang="en-US" sz="1800" dirty="0">
                <a:solidFill>
                  <a:schemeClr val="tx1"/>
                </a:solidFill>
                <a:latin typeface="+mn-lt"/>
              </a:defRPr>
            </a:lvl2pPr>
            <a:lvl3pPr marL="914400" lvl="2" algn="l" rtl="0">
              <a:defRPr lang="en-US" sz="1800" dirty="0">
                <a:solidFill>
                  <a:schemeClr val="tx1"/>
                </a:solidFill>
                <a:latin typeface="+mn-lt"/>
              </a:defRPr>
            </a:lvl3pPr>
            <a:lvl4pPr marL="1371600" lvl="3" algn="l" rtl="0">
              <a:defRPr lang="en-US" sz="1800" dirty="0">
                <a:solidFill>
                  <a:schemeClr val="tx1"/>
                </a:solidFill>
                <a:latin typeface="+mn-lt"/>
              </a:defRPr>
            </a:lvl4pPr>
            <a:lvl5pPr marL="1828800" lvl="4" algn="l" rtl="0">
              <a:defRPr lang="en-US" sz="1800" dirty="0">
                <a:solidFill>
                  <a:schemeClr val="tx1"/>
                </a:solidFill>
                <a:latin typeface="+mn-lt"/>
              </a:defRPr>
            </a:lvl5pPr>
            <a:lvl6pPr marL="2286000" lvl="5" algn="l" rtl="0">
              <a:defRPr lang="en-US" sz="1800" dirty="0">
                <a:solidFill>
                  <a:schemeClr val="tx1"/>
                </a:solidFill>
                <a:latin typeface="+mn-lt"/>
              </a:defRPr>
            </a:lvl6pPr>
            <a:lvl7pPr marL="2743200" lvl="6" algn="l" rtl="0">
              <a:defRPr lang="en-US" sz="1800" dirty="0">
                <a:solidFill>
                  <a:schemeClr val="tx1"/>
                </a:solidFill>
                <a:latin typeface="+mn-lt"/>
              </a:defRPr>
            </a:lvl7pPr>
            <a:lvl8pPr marL="3200400" lvl="7" algn="l" rtl="0">
              <a:defRPr lang="en-US" sz="1800" dirty="0">
                <a:solidFill>
                  <a:schemeClr val="tx1"/>
                </a:solidFill>
                <a:latin typeface="+mn-lt"/>
              </a:defRPr>
            </a:lvl8pPr>
            <a:lvl9pPr marL="3657600" lvl="8" algn="l" rtl="0">
              <a:defRPr lang="en-US" sz="1800" dirty="0"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D9B97B-DDDC-41A7-94E0-A7E3E49C4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7877" y="6454586"/>
            <a:ext cx="1152127" cy="3256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lvl="0" algn="r" rtl="0">
              <a:defRPr lang="en-US" sz="1200" dirty="0">
                <a:solidFill>
                  <a:schemeClr val="bg1"/>
                </a:solidFill>
                <a:latin typeface="+mn-lt"/>
              </a:defRPr>
            </a:lvl1pPr>
            <a:lvl2pPr marL="457200" lvl="1" algn="l" rtl="0">
              <a:defRPr lang="en-US" sz="1800" dirty="0">
                <a:solidFill>
                  <a:schemeClr val="tx1"/>
                </a:solidFill>
                <a:latin typeface="+mn-lt"/>
              </a:defRPr>
            </a:lvl2pPr>
            <a:lvl3pPr marL="914400" lvl="2" algn="l" rtl="0">
              <a:defRPr lang="en-US" sz="1800" dirty="0">
                <a:solidFill>
                  <a:schemeClr val="tx1"/>
                </a:solidFill>
                <a:latin typeface="+mn-lt"/>
              </a:defRPr>
            </a:lvl3pPr>
            <a:lvl4pPr marL="1371600" lvl="3" algn="l" rtl="0">
              <a:defRPr lang="en-US" sz="1800" dirty="0">
                <a:solidFill>
                  <a:schemeClr val="tx1"/>
                </a:solidFill>
                <a:latin typeface="+mn-lt"/>
              </a:defRPr>
            </a:lvl4pPr>
            <a:lvl5pPr marL="1828800" lvl="4" algn="l" rtl="0">
              <a:defRPr lang="en-US" sz="1800" dirty="0">
                <a:solidFill>
                  <a:schemeClr val="tx1"/>
                </a:solidFill>
                <a:latin typeface="+mn-lt"/>
              </a:defRPr>
            </a:lvl5pPr>
            <a:lvl6pPr marL="2286000" lvl="5" algn="l" rtl="0">
              <a:defRPr lang="en-US" sz="1800" dirty="0">
                <a:solidFill>
                  <a:schemeClr val="tx1"/>
                </a:solidFill>
                <a:latin typeface="+mn-lt"/>
              </a:defRPr>
            </a:lvl6pPr>
            <a:lvl7pPr marL="2743200" lvl="6" algn="l" rtl="0">
              <a:defRPr lang="en-US" sz="1800" dirty="0">
                <a:solidFill>
                  <a:schemeClr val="tx1"/>
                </a:solidFill>
                <a:latin typeface="+mn-lt"/>
              </a:defRPr>
            </a:lvl7pPr>
            <a:lvl8pPr marL="3200400" lvl="7" algn="l" rtl="0">
              <a:defRPr lang="en-US" sz="1800" dirty="0">
                <a:solidFill>
                  <a:schemeClr val="tx1"/>
                </a:solidFill>
                <a:latin typeface="+mn-lt"/>
              </a:defRPr>
            </a:lvl8pPr>
            <a:lvl9pPr marL="3657600" lvl="8" algn="l" rtl="0">
              <a:defRPr lang="en-US" sz="1800" dirty="0">
                <a:solidFill>
                  <a:schemeClr val="tx1"/>
                </a:solidFill>
                <a:latin typeface="+mn-lt"/>
              </a:defRPr>
            </a:lvl9pPr>
          </a:lstStyle>
          <a:p>
            <a:fld id="{F3C78E3D-1568-4734-AC7E-DAF275CEF464}" type="slidenum">
              <a:rPr lang="en-BE" smtClean="0"/>
              <a:pPr/>
              <a:t>5</a:t>
            </a:fld>
            <a:endParaRPr lang="fr-BE"/>
          </a:p>
        </p:txBody>
      </p:sp>
      <p:pic>
        <p:nvPicPr>
          <p:cNvPr id="7" name="Picture 6" descr="Résultat de recherche d'images pour &quot;inspiration&quot;">
            <a:extLst>
              <a:ext uri="{FF2B5EF4-FFF2-40B4-BE49-F238E27FC236}">
                <a16:creationId xmlns:a16="http://schemas.microsoft.com/office/drawing/2014/main" id="{E8A6F537-292C-4394-BD60-1FB71799BF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1145110"/>
            <a:ext cx="2358747" cy="1377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Résultat de recherche d'images pour &quot;courage&quot;">
            <a:extLst>
              <a:ext uri="{FF2B5EF4-FFF2-40B4-BE49-F238E27FC236}">
                <a16:creationId xmlns:a16="http://schemas.microsoft.com/office/drawing/2014/main" id="{0B1369DF-C1E4-44A1-B752-207FA4820F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2723642"/>
            <a:ext cx="2358747" cy="1568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Ã©sultat de recherche d'images pour &quot;out of comfort zone&quot;">
            <a:extLst>
              <a:ext uri="{FF2B5EF4-FFF2-40B4-BE49-F238E27FC236}">
                <a16:creationId xmlns:a16="http://schemas.microsoft.com/office/drawing/2014/main" id="{820B1F47-3489-4B8E-8A4E-28280E437C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4395430"/>
            <a:ext cx="2358747" cy="1567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Ã©sultat de recherche d'images pour &quot;sense of belonging&quot;">
            <a:extLst>
              <a:ext uri="{FF2B5EF4-FFF2-40B4-BE49-F238E27FC236}">
                <a16:creationId xmlns:a16="http://schemas.microsoft.com/office/drawing/2014/main" id="{0D84C684-D46A-43CE-A7AC-BA33DA5E8E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485" y="1145110"/>
            <a:ext cx="2354992" cy="1393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Ã©sultat de recherche d'images pour &quot;well being volunteering&quot;">
            <a:extLst>
              <a:ext uri="{FF2B5EF4-FFF2-40B4-BE49-F238E27FC236}">
                <a16:creationId xmlns:a16="http://schemas.microsoft.com/office/drawing/2014/main" id="{5FF42E8A-2123-4932-9041-1638953E92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0381" y="2723642"/>
            <a:ext cx="2329623" cy="155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A picture containing indoor&#10;&#10;Description automatically generated">
            <a:extLst>
              <a:ext uri="{FF2B5EF4-FFF2-40B4-BE49-F238E27FC236}">
                <a16:creationId xmlns:a16="http://schemas.microsoft.com/office/drawing/2014/main" id="{13B0FFAD-144C-48B0-AA5A-76DB7CCFFEF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6483485" y="4441324"/>
            <a:ext cx="2354992" cy="1475795"/>
          </a:xfrm>
          <a:prstGeom prst="rect">
            <a:avLst/>
          </a:prstGeom>
        </p:spPr>
      </p:pic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1A2AF7BF-B339-4D8B-9EEE-F0CB17B6229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285" y="1993285"/>
            <a:ext cx="2871430" cy="2871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472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 dirty="0"/>
              <a:t>C</a:t>
            </a:r>
            <a:r>
              <a:rPr lang="en-US" dirty="0"/>
              <a:t>h</a:t>
            </a:r>
            <a:r>
              <a:rPr lang="en-BE" dirty="0" err="1"/>
              <a:t>apter</a:t>
            </a:r>
            <a:r>
              <a:rPr lang="en-BE" dirty="0"/>
              <a:t> </a:t>
            </a:r>
            <a:r>
              <a:rPr lang="en-GB" dirty="0"/>
              <a:t>Agenda 2019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GB" sz="2800" b="1" dirty="0">
                <a:solidFill>
                  <a:srgbClr val="007AC2"/>
                </a:solidFill>
                <a:latin typeface="+mj-lt"/>
                <a:ea typeface="+mj-ea"/>
                <a:cs typeface="+mj-cs"/>
              </a:rPr>
              <a:t>Chapter Events</a:t>
            </a:r>
          </a:p>
          <a:p>
            <a:pPr algn="just"/>
            <a:r>
              <a:rPr lang="en-GB" sz="2400" dirty="0">
                <a:solidFill>
                  <a:schemeClr val="bg1">
                    <a:lumMod val="65000"/>
                  </a:schemeClr>
                </a:solidFill>
              </a:rPr>
              <a:t>22/01 – General Assembly</a:t>
            </a:r>
          </a:p>
          <a:p>
            <a:pPr algn="just"/>
            <a:r>
              <a:rPr lang="en-GB" sz="2400" dirty="0">
                <a:solidFill>
                  <a:schemeClr val="bg1">
                    <a:lumMod val="65000"/>
                  </a:schemeClr>
                </a:solidFill>
              </a:rPr>
              <a:t>13/03 – 2</a:t>
            </a:r>
            <a:r>
              <a:rPr lang="en-GB" sz="2400" baseline="30000" dirty="0">
                <a:solidFill>
                  <a:schemeClr val="bg1">
                    <a:lumMod val="65000"/>
                  </a:schemeClr>
                </a:solidFill>
              </a:rPr>
              <a:t>nd</a:t>
            </a:r>
            <a:r>
              <a:rPr lang="en-GB" sz="2400" dirty="0">
                <a:solidFill>
                  <a:schemeClr val="bg1">
                    <a:lumMod val="65000"/>
                  </a:schemeClr>
                </a:solidFill>
              </a:rPr>
              <a:t> Chapter Event</a:t>
            </a:r>
          </a:p>
          <a:p>
            <a:pPr algn="just"/>
            <a:r>
              <a:rPr lang="en-GB" sz="2400" dirty="0">
                <a:solidFill>
                  <a:schemeClr val="bg1">
                    <a:lumMod val="75000"/>
                  </a:schemeClr>
                </a:solidFill>
              </a:rPr>
              <a:t>25/04 – 3</a:t>
            </a:r>
            <a:r>
              <a:rPr lang="en-GB" sz="2400" baseline="30000" dirty="0">
                <a:solidFill>
                  <a:schemeClr val="bg1">
                    <a:lumMod val="75000"/>
                  </a:schemeClr>
                </a:solidFill>
              </a:rPr>
              <a:t>rd</a:t>
            </a:r>
            <a:r>
              <a:rPr lang="en-GB" sz="2400" dirty="0">
                <a:solidFill>
                  <a:schemeClr val="bg1">
                    <a:lumMod val="75000"/>
                  </a:schemeClr>
                </a:solidFill>
              </a:rPr>
              <a:t> Chapter Event </a:t>
            </a:r>
          </a:p>
          <a:p>
            <a:pPr algn="just"/>
            <a:r>
              <a:rPr lang="en-GB" sz="2400" dirty="0"/>
              <a:t>12/06 – 4</a:t>
            </a:r>
            <a:r>
              <a:rPr lang="en-GB" sz="2400" baseline="30000" dirty="0"/>
              <a:t>th</a:t>
            </a:r>
            <a:r>
              <a:rPr lang="en-GB" sz="2400" dirty="0"/>
              <a:t> Chapter Event</a:t>
            </a:r>
          </a:p>
          <a:p>
            <a:pPr algn="just"/>
            <a:r>
              <a:rPr lang="en-GB" sz="2400" dirty="0"/>
              <a:t>19/09 – 5</a:t>
            </a:r>
            <a:r>
              <a:rPr lang="en-GB" sz="2400" baseline="30000" dirty="0"/>
              <a:t>th</a:t>
            </a:r>
            <a:r>
              <a:rPr lang="en-GB" sz="2400" dirty="0"/>
              <a:t> Chapter Event </a:t>
            </a:r>
          </a:p>
          <a:p>
            <a:pPr algn="just"/>
            <a:r>
              <a:rPr lang="en-GB" sz="2800" b="1" dirty="0">
                <a:solidFill>
                  <a:srgbClr val="0070C0"/>
                </a:solidFill>
              </a:rPr>
              <a:t>04/10 – PM Fair</a:t>
            </a:r>
          </a:p>
          <a:p>
            <a:pPr algn="just"/>
            <a:r>
              <a:rPr lang="en-GB" sz="2400" dirty="0"/>
              <a:t>26/11 – 6</a:t>
            </a:r>
            <a:r>
              <a:rPr lang="en-GB" sz="2400" baseline="30000" dirty="0"/>
              <a:t>th</a:t>
            </a:r>
            <a:r>
              <a:rPr lang="en-GB" sz="2400" dirty="0"/>
              <a:t> Chapter Event</a:t>
            </a:r>
            <a:endParaRPr lang="en-GB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1FA89E1-7B05-436F-B80B-A1A95D0007F5}"/>
              </a:ext>
            </a:extLst>
          </p:cNvPr>
          <p:cNvSpPr txBox="1">
            <a:spLocks/>
          </p:cNvSpPr>
          <p:nvPr/>
        </p:nvSpPr>
        <p:spPr bwMode="auto">
          <a:xfrm>
            <a:off x="4644010" y="1052736"/>
            <a:ext cx="4176463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007AC2"/>
              </a:buClr>
              <a:buChar char="•"/>
              <a:defRPr sz="2000">
                <a:solidFill>
                  <a:srgbClr val="45556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rgbClr val="455560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455560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200">
                <a:solidFill>
                  <a:srgbClr val="455560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100">
                <a:solidFill>
                  <a:srgbClr val="455560"/>
                </a:solidFill>
                <a:latin typeface="+mn-lt"/>
              </a:defRPr>
            </a:lvl5pPr>
            <a:lvl6pPr marL="22288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55560"/>
                </a:solidFill>
                <a:latin typeface="+mn-lt"/>
              </a:defRPr>
            </a:lvl6pPr>
            <a:lvl7pPr marL="26860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55560"/>
                </a:solidFill>
                <a:latin typeface="+mn-lt"/>
              </a:defRPr>
            </a:lvl7pPr>
            <a:lvl8pPr marL="31432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55560"/>
                </a:solidFill>
                <a:latin typeface="+mn-lt"/>
              </a:defRPr>
            </a:lvl8pPr>
            <a:lvl9pPr marL="36004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55560"/>
                </a:solidFill>
                <a:latin typeface="+mn-lt"/>
              </a:defRPr>
            </a:lvl9pPr>
          </a:lstStyle>
          <a:p>
            <a:pPr marL="0" indent="0" algn="just">
              <a:buFontTx/>
              <a:buNone/>
            </a:pPr>
            <a:r>
              <a:rPr lang="en-GB" sz="2800" b="1" kern="0" dirty="0">
                <a:solidFill>
                  <a:srgbClr val="007AC2"/>
                </a:solidFill>
                <a:latin typeface="+mj-lt"/>
                <a:ea typeface="+mj-ea"/>
                <a:cs typeface="+mj-cs"/>
              </a:rPr>
              <a:t>Satellite Events</a:t>
            </a:r>
          </a:p>
          <a:p>
            <a:pPr algn="just"/>
            <a:r>
              <a:rPr lang="en-GB" sz="2400" kern="0" dirty="0">
                <a:solidFill>
                  <a:schemeClr val="bg1">
                    <a:lumMod val="65000"/>
                  </a:schemeClr>
                </a:solidFill>
              </a:rPr>
              <a:t>21/02 – Brussels</a:t>
            </a:r>
          </a:p>
          <a:p>
            <a:pPr algn="just"/>
            <a:r>
              <a:rPr lang="en-BE" sz="2400" kern="0" dirty="0">
                <a:solidFill>
                  <a:schemeClr val="bg1">
                    <a:lumMod val="75000"/>
                  </a:schemeClr>
                </a:solidFill>
              </a:rPr>
              <a:t>22</a:t>
            </a:r>
            <a:r>
              <a:rPr lang="en-GB" sz="2400" kern="0" dirty="0">
                <a:solidFill>
                  <a:schemeClr val="bg1">
                    <a:lumMod val="75000"/>
                  </a:schemeClr>
                </a:solidFill>
              </a:rPr>
              <a:t>/05 – Leuven</a:t>
            </a:r>
          </a:p>
          <a:p>
            <a:pPr algn="just"/>
            <a:r>
              <a:rPr lang="en-GB" sz="2400" kern="0" dirty="0"/>
              <a:t>29/05 – Liège</a:t>
            </a:r>
            <a:endParaRPr lang="en-BE" sz="2400" kern="0" dirty="0"/>
          </a:p>
          <a:p>
            <a:pPr algn="just"/>
            <a:r>
              <a:rPr lang="en-BE" sz="2400" kern="0" dirty="0"/>
              <a:t>06/06 - Brussels</a:t>
            </a:r>
            <a:endParaRPr lang="en-GB" sz="2400" kern="0" dirty="0"/>
          </a:p>
        </p:txBody>
      </p:sp>
    </p:spTree>
    <p:extLst>
      <p:ext uri="{BB962C8B-B14F-4D97-AF65-F5344CB8AC3E}">
        <p14:creationId xmlns:p14="http://schemas.microsoft.com/office/powerpoint/2010/main" val="5415150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23528" y="282637"/>
            <a:ext cx="8496944" cy="599728"/>
          </a:xfrm>
        </p:spPr>
        <p:txBody>
          <a:bodyPr/>
          <a:lstStyle/>
          <a:p>
            <a:pPr algn="ctr"/>
            <a:r>
              <a:rPr lang="nl-BE" sz="2400"/>
              <a:t>Volunteering Team 2018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B5E21B-027D-49D9-B4BE-1B30E0AE95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84" y="1728788"/>
            <a:ext cx="7543800" cy="33907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184C2E7-5EEE-4A13-A2C2-F0D7428A8D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190" y="764704"/>
            <a:ext cx="1015200" cy="1015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D292313-E936-469D-B35E-78DF699137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706" y="764704"/>
            <a:ext cx="1015200" cy="1015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6AF7FDD-F40A-4FA0-A822-F31F45DB60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021" y="1841809"/>
            <a:ext cx="1015200" cy="1015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0B82B53-8160-4311-A9CA-953376AED4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432" y="764704"/>
            <a:ext cx="1015200" cy="1015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0793DF1-032E-4D50-A0F3-E99324CFC83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948" y="764704"/>
            <a:ext cx="1015200" cy="10152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27E23CB-CAA4-4044-AB34-682A7EC8611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4076991"/>
            <a:ext cx="1996486" cy="191426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4F12105-D298-4561-8A17-C82CDF97891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1520" y="1828746"/>
            <a:ext cx="1041327" cy="104132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805D0AB-16A7-40D6-92EE-C337311504C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23323" y="1841809"/>
            <a:ext cx="1022060" cy="10152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0690867-7EAD-44CE-9D9C-F30A73B7BED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50485" y="1841809"/>
            <a:ext cx="1015200" cy="10152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029C49C-92B9-4229-B5D0-D28993FF2CB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51520" y="2933451"/>
            <a:ext cx="994267" cy="10152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4DB3EF4-DE9A-41B3-987B-81F05C0A9CA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2301" y="764704"/>
            <a:ext cx="1036573" cy="10152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B8BE186-CB17-4D20-8C5D-740FF393884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575859" y="1841809"/>
            <a:ext cx="972900" cy="10152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723BDDF-57BC-4EA7-B4D6-1B595629F0C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386405" y="4022201"/>
            <a:ext cx="941939" cy="10152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2808943-072D-4122-8A18-FEF5234612F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672464" y="764704"/>
            <a:ext cx="1025560" cy="10152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BB4EE54-3CC1-477C-8F28-0E6D2B0DB2E7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670591" y="4022201"/>
            <a:ext cx="1015200" cy="10152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685B6E1-4DBB-4E89-9536-5370CEA853E2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346031" y="2933451"/>
            <a:ext cx="1078650" cy="10152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A6A01F5-747E-4D32-9C29-96AE76FFAC3E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449181" y="2933451"/>
            <a:ext cx="1040580" cy="10152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A2D01B8-B864-4036-AE1D-D0B8D2EBBDCB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42001" y="4022201"/>
            <a:ext cx="914933" cy="10152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9B7C9B2-B202-41B0-909F-604AD3C88F4B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764582" y="764704"/>
            <a:ext cx="807267" cy="10152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0766E52-EBA7-4E98-9D82-9F950B6C61F5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638404" y="764704"/>
            <a:ext cx="858086" cy="10152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9A869407-26B9-4C55-9251-266E78235561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566435" y="1841809"/>
            <a:ext cx="916156" cy="10152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FBE65BF-7348-42F2-9A60-A72773FDEFB7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540227" y="1841809"/>
            <a:ext cx="850230" cy="10152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40C4877A-C765-45D0-BB98-CEB7CF29E87E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2524925" y="2933451"/>
            <a:ext cx="812160" cy="10152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5F02E76B-9DDD-401D-B635-A376928E72E9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318494" y="4022201"/>
            <a:ext cx="854254" cy="10152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E3602F7D-5081-446D-ADAF-DC9B2B269A56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4899448" y="4022201"/>
            <a:ext cx="953045" cy="10152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6DE48D08-1C6A-4FE1-BAC8-29C011E73944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7505209" y="2933451"/>
            <a:ext cx="1015200" cy="1015200"/>
          </a:xfrm>
          <a:prstGeom prst="rect">
            <a:avLst/>
          </a:prstGeom>
        </p:spPr>
      </p:pic>
      <p:pic>
        <p:nvPicPr>
          <p:cNvPr id="35" name="Picture 2" descr="Laurent Huret">
            <a:extLst>
              <a:ext uri="{FF2B5EF4-FFF2-40B4-BE49-F238E27FC236}">
                <a16:creationId xmlns:a16="http://schemas.microsoft.com/office/drawing/2014/main" id="{5206635D-F549-4921-A8F9-15E77C9C10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6149" y="4022201"/>
            <a:ext cx="1015200" cy="10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906FA802-73D3-4700-9BE4-E568D3E79768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5607739" y="2933845"/>
            <a:ext cx="858210" cy="10152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C5253006-19BA-4CC2-97AA-A17C97CCED9C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5698619" y="1823520"/>
            <a:ext cx="796235" cy="10152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2856677A-4BD2-4882-B2FD-DAAE2A04C568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296381" y="5085184"/>
            <a:ext cx="916500" cy="10152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8BCD0534-B625-400A-9BAC-AD1153C3C302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3437329" y="2933451"/>
            <a:ext cx="911608" cy="10152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32EA241C-03FF-4327-8496-22D4B4F9D544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7606" y="2936639"/>
            <a:ext cx="889868" cy="10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787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1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1E1E9-942A-4F0C-BC86-F41F1D375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</a:t>
            </a:r>
            <a:r>
              <a:rPr lang="en-BE" dirty="0"/>
              <a:t>h</a:t>
            </a:r>
            <a:r>
              <a:rPr lang="en-US" dirty="0"/>
              <a:t>a</a:t>
            </a:r>
            <a:r>
              <a:rPr lang="en-BE" dirty="0"/>
              <a:t>p</a:t>
            </a:r>
            <a:r>
              <a:rPr lang="en-US" dirty="0"/>
              <a:t>t</a:t>
            </a:r>
            <a:r>
              <a:rPr lang="en-BE" dirty="0"/>
              <a:t>e</a:t>
            </a:r>
            <a:r>
              <a:rPr lang="en-US" dirty="0"/>
              <a:t>r</a:t>
            </a:r>
            <a:r>
              <a:rPr lang="en-BE" dirty="0"/>
              <a:t> </a:t>
            </a:r>
            <a:r>
              <a:rPr lang="en-US" dirty="0"/>
              <a:t>V</a:t>
            </a:r>
            <a:r>
              <a:rPr lang="en-BE" dirty="0"/>
              <a:t>o</a:t>
            </a:r>
            <a:r>
              <a:rPr lang="en-US" dirty="0"/>
              <a:t>l</a:t>
            </a:r>
            <a:r>
              <a:rPr lang="en-BE" dirty="0"/>
              <a:t>u</a:t>
            </a:r>
            <a:r>
              <a:rPr lang="en-US" dirty="0"/>
              <a:t>n</a:t>
            </a:r>
            <a:r>
              <a:rPr lang="en-BE" dirty="0"/>
              <a:t>t</a:t>
            </a:r>
            <a:r>
              <a:rPr lang="en-US" dirty="0"/>
              <a:t>e</a:t>
            </a:r>
            <a:r>
              <a:rPr lang="en-BE" dirty="0"/>
              <a:t>e</a:t>
            </a:r>
            <a:r>
              <a:rPr lang="en-US" dirty="0"/>
              <a:t>r</a:t>
            </a:r>
            <a:r>
              <a:rPr lang="en-BE" dirty="0" err="1"/>
              <a:t>ing</a:t>
            </a:r>
            <a:r>
              <a:rPr lang="en-BE" dirty="0"/>
              <a:t> density</a:t>
            </a:r>
          </a:p>
        </p:txBody>
      </p:sp>
      <p:pic>
        <p:nvPicPr>
          <p:cNvPr id="11" name="Content Placeholder 10" descr="A close up of a map&#10;&#10;Description automatically generated">
            <a:extLst>
              <a:ext uri="{FF2B5EF4-FFF2-40B4-BE49-F238E27FC236}">
                <a16:creationId xmlns:a16="http://schemas.microsoft.com/office/drawing/2014/main" id="{749F88C2-A82B-40F9-A738-BB47B9BD3E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903" y="836773"/>
            <a:ext cx="6629191" cy="5317824"/>
          </a:xfrm>
        </p:spPr>
      </p:pic>
    </p:spTree>
    <p:extLst>
      <p:ext uri="{BB962C8B-B14F-4D97-AF65-F5344CB8AC3E}">
        <p14:creationId xmlns:p14="http://schemas.microsoft.com/office/powerpoint/2010/main" val="27411290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DC894-D232-4C16-9CAF-2CA62DEC6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</a:t>
            </a:r>
            <a:r>
              <a:rPr lang="en-BE" dirty="0"/>
              <a:t>u</a:t>
            </a:r>
            <a:r>
              <a:rPr lang="en-US" dirty="0"/>
              <a:t>t</a:t>
            </a:r>
            <a:r>
              <a:rPr lang="en-BE" dirty="0"/>
              <a:t>s</a:t>
            </a:r>
            <a:r>
              <a:rPr lang="en-US" dirty="0"/>
              <a:t>t</a:t>
            </a:r>
            <a:r>
              <a:rPr lang="en-BE" dirty="0"/>
              <a:t>a</a:t>
            </a:r>
            <a:r>
              <a:rPr lang="en-US" dirty="0"/>
              <a:t>n</a:t>
            </a:r>
            <a:r>
              <a:rPr lang="en-BE" dirty="0"/>
              <a:t>d</a:t>
            </a:r>
            <a:r>
              <a:rPr lang="en-US" dirty="0" err="1"/>
              <a:t>i</a:t>
            </a:r>
            <a:r>
              <a:rPr lang="en-BE" dirty="0"/>
              <a:t>n</a:t>
            </a:r>
            <a:r>
              <a:rPr lang="en-US" dirty="0"/>
              <a:t>g</a:t>
            </a:r>
            <a:r>
              <a:rPr lang="en-BE" dirty="0"/>
              <a:t> </a:t>
            </a:r>
            <a:r>
              <a:rPr lang="en-US" dirty="0"/>
              <a:t>V</a:t>
            </a:r>
            <a:r>
              <a:rPr lang="en-BE" dirty="0"/>
              <a:t>o</a:t>
            </a:r>
            <a:r>
              <a:rPr lang="en-US" dirty="0"/>
              <a:t>l</a:t>
            </a:r>
            <a:r>
              <a:rPr lang="en-BE" dirty="0"/>
              <a:t>u</a:t>
            </a:r>
            <a:r>
              <a:rPr lang="en-US" dirty="0"/>
              <a:t>n</a:t>
            </a:r>
            <a:r>
              <a:rPr lang="en-BE" dirty="0"/>
              <a:t>t</a:t>
            </a:r>
            <a:r>
              <a:rPr lang="en-US" dirty="0"/>
              <a:t>e</a:t>
            </a:r>
            <a:r>
              <a:rPr lang="en-BE" dirty="0"/>
              <a:t>e</a:t>
            </a:r>
            <a:r>
              <a:rPr lang="en-US" dirty="0"/>
              <a:t>r</a:t>
            </a:r>
            <a:r>
              <a:rPr lang="en-BE" dirty="0"/>
              <a:t> 2018</a:t>
            </a:r>
          </a:p>
        </p:txBody>
      </p:sp>
      <p:pic>
        <p:nvPicPr>
          <p:cNvPr id="6" name="Picture 5" descr="A person wearing a blue shirt&#10;&#10;Description automatically generated">
            <a:extLst>
              <a:ext uri="{FF2B5EF4-FFF2-40B4-BE49-F238E27FC236}">
                <a16:creationId xmlns:a16="http://schemas.microsoft.com/office/drawing/2014/main" id="{A8B6BDF7-5882-452B-9218-1C40A72298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706" y="1416416"/>
            <a:ext cx="2043677" cy="20436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631BE6C-7BE5-47A1-9FB2-B29E1AC54193}"/>
              </a:ext>
            </a:extLst>
          </p:cNvPr>
          <p:cNvSpPr txBox="1"/>
          <p:nvPr/>
        </p:nvSpPr>
        <p:spPr>
          <a:xfrm>
            <a:off x="630622" y="3429000"/>
            <a:ext cx="2552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</a:t>
            </a:r>
            <a:r>
              <a:rPr lang="en-BE" sz="2400" dirty="0"/>
              <a:t>r</a:t>
            </a:r>
            <a:r>
              <a:rPr lang="en-US" sz="2400" dirty="0" err="1"/>
              <a:t>i</a:t>
            </a:r>
            <a:r>
              <a:rPr lang="en-BE" sz="2400" dirty="0"/>
              <a:t>k </a:t>
            </a:r>
            <a:r>
              <a:rPr lang="en-US" sz="2400" dirty="0"/>
              <a:t>L</a:t>
            </a:r>
            <a:r>
              <a:rPr lang="en-BE" sz="2400" dirty="0" err="1"/>
              <a:t>eungshun</a:t>
            </a:r>
            <a:endParaRPr lang="en-BE" sz="2400" dirty="0"/>
          </a:p>
        </p:txBody>
      </p:sp>
      <p:pic>
        <p:nvPicPr>
          <p:cNvPr id="4" name="Content Placeholder 3" descr="A close up of a logo&#10;&#10;Description automatically generated">
            <a:extLst>
              <a:ext uri="{FF2B5EF4-FFF2-40B4-BE49-F238E27FC236}">
                <a16:creationId xmlns:a16="http://schemas.microsoft.com/office/drawing/2014/main" id="{C95B82A5-AAC1-4174-8021-619AA3F6F0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76" y="1387060"/>
            <a:ext cx="2713711" cy="271371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CB36EF7-257F-4B9F-A15B-E4E859E67FE7}"/>
              </a:ext>
            </a:extLst>
          </p:cNvPr>
          <p:cNvSpPr txBox="1"/>
          <p:nvPr/>
        </p:nvSpPr>
        <p:spPr>
          <a:xfrm>
            <a:off x="5471655" y="4953000"/>
            <a:ext cx="2552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E" sz="2400" dirty="0"/>
              <a:t>Kumar Hiremath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609A768-7C72-4AA7-9EFF-3868E156889D}"/>
              </a:ext>
            </a:extLst>
          </p:cNvPr>
          <p:cNvSpPr txBox="1"/>
          <p:nvPr/>
        </p:nvSpPr>
        <p:spPr>
          <a:xfrm>
            <a:off x="6062926" y="2700954"/>
            <a:ext cx="1732210" cy="2713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E" sz="16600" dirty="0"/>
              <a:t>?</a:t>
            </a:r>
          </a:p>
        </p:txBody>
      </p:sp>
      <p:pic>
        <p:nvPicPr>
          <p:cNvPr id="5" name="Content Placeholder 3" descr="A close up of a logo&#10;&#10;Description automatically generated">
            <a:extLst>
              <a:ext uri="{FF2B5EF4-FFF2-40B4-BE49-F238E27FC236}">
                <a16:creationId xmlns:a16="http://schemas.microsoft.com/office/drawing/2014/main" id="{3000D54C-5C77-4558-A5BF-63F71EB3C1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75864" y="2418613"/>
            <a:ext cx="2944104" cy="2944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76867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0F114C2D149E441BB86CC8F6399CCD6" ma:contentTypeVersion="5" ma:contentTypeDescription="Create a new document." ma:contentTypeScope="" ma:versionID="e0529052917521daaaffd8fd9ec1362e">
  <xsd:schema xmlns:xsd="http://www.w3.org/2001/XMLSchema" xmlns:xs="http://www.w3.org/2001/XMLSchema" xmlns:p="http://schemas.microsoft.com/office/2006/metadata/properties" xmlns:ns2="8ad94c1e-ce6a-4bbc-ba92-8b8a182812e7" targetNamespace="http://schemas.microsoft.com/office/2006/metadata/properties" ma:root="true" ma:fieldsID="ad1bd708bba2c3bd0af5f3ef33f61d98" ns2:_="">
    <xsd:import namespace="8ad94c1e-ce6a-4bbc-ba92-8b8a182812e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d94c1e-ce6a-4bbc-ba92-8b8a182812e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3F3FB5B-1521-45B8-A871-2B046E752406}">
  <ds:schemaRefs>
    <ds:schemaRef ds:uri="8ad94c1e-ce6a-4bbc-ba92-8b8a182812e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2C3C57BC-09D3-48E5-B71B-3283CAA2BE68}">
  <ds:schemaRefs>
    <ds:schemaRef ds:uri="http://schemas.microsoft.com/office/2006/documentManagement/types"/>
    <ds:schemaRef ds:uri="8ad94c1e-ce6a-4bbc-ba92-8b8a182812e7"/>
    <ds:schemaRef ds:uri="http://purl.org/dc/elements/1.1/"/>
    <ds:schemaRef ds:uri="http://schemas.openxmlformats.org/package/2006/metadata/core-properties"/>
    <ds:schemaRef ds:uri="http://purl.org/dc/terms/"/>
    <ds:schemaRef ds:uri="http://www.w3.org/XML/1998/namespace"/>
    <ds:schemaRef ds:uri="http://purl.org/dc/dcmitype/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20A8AFB9-07FB-4E8F-B42E-617E7C2F155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pmi_belgium_empty</Template>
  <TotalTime>477</TotalTime>
  <Words>1139</Words>
  <Application>Microsoft Office PowerPoint</Application>
  <PresentationFormat>On-screen Show (4:3)</PresentationFormat>
  <Paragraphs>173</Paragraphs>
  <Slides>39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2" baseType="lpstr">
      <vt:lpstr>Arial</vt:lpstr>
      <vt:lpstr>Calibri</vt:lpstr>
      <vt:lpstr>Blank Presentation</vt:lpstr>
      <vt:lpstr>Volunteer Day Date: 23rd May 2019 Theme:  Member to become Volunteer  </vt:lpstr>
      <vt:lpstr>Agenda</vt:lpstr>
      <vt:lpstr>Intro Membership Director @ PMI Belgium Chapter</vt:lpstr>
      <vt:lpstr>Update by our President @ PMI Belgium Chapter</vt:lpstr>
      <vt:lpstr>3 steps of volunteering and benefits</vt:lpstr>
      <vt:lpstr>Chapter Agenda 2019</vt:lpstr>
      <vt:lpstr>Volunteering Team 2018</vt:lpstr>
      <vt:lpstr>Chapter Volunteering density</vt:lpstr>
      <vt:lpstr>Outstanding Volunteer 2018</vt:lpstr>
      <vt:lpstr>Deep dive on the existing  opportunities experience  @  vrms.pmi.org – Belgium chapter</vt:lpstr>
      <vt:lpstr>Volunteering Management Model  </vt:lpstr>
      <vt:lpstr>PowerPoint Presentation</vt:lpstr>
      <vt:lpstr>Deep dive existing opportunities experience</vt:lpstr>
      <vt:lpstr>Deep dive existing opportunities experience</vt:lpstr>
      <vt:lpstr>PowerPoint Presentation</vt:lpstr>
      <vt:lpstr>Deep dive existing opportunities experience</vt:lpstr>
      <vt:lpstr>Deep dive existing opportunities experience</vt:lpstr>
      <vt:lpstr>PowerPoint Presentation</vt:lpstr>
      <vt:lpstr>PowerPoint Presentation</vt:lpstr>
      <vt:lpstr>PowerPoint Presentation</vt:lpstr>
      <vt:lpstr>Embracing key milestones</vt:lpstr>
      <vt:lpstr>Benefits</vt:lpstr>
      <vt:lpstr>PowerPoint Presentation</vt:lpstr>
      <vt:lpstr>Deep dive existing opportunities experience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Deep dive existing opportunities experience</vt:lpstr>
      <vt:lpstr>Deep dive existing opportunities experience</vt:lpstr>
      <vt:lpstr>Deep dive existing opportunities experience</vt:lpstr>
      <vt:lpstr>Deep dive existing opportunities experience</vt:lpstr>
      <vt:lpstr>Participants   propose / map  to current opportunities</vt:lpstr>
      <vt:lpstr>      individual discussions with the sponsors   </vt:lpstr>
    </vt:vector>
  </TitlesOfParts>
  <Company>IBM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VOLUNTEER MANAGEMENT</dc:title>
  <dc:creator>IBM_USER</dc:creator>
  <cp:lastModifiedBy>Membership Mailbox</cp:lastModifiedBy>
  <cp:revision>27</cp:revision>
  <cp:lastPrinted>2019-05-23T13:40:22Z</cp:lastPrinted>
  <dcterms:created xsi:type="dcterms:W3CDTF">2010-11-15T16:32:06Z</dcterms:created>
  <dcterms:modified xsi:type="dcterms:W3CDTF">2019-05-24T05:16:58Z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0x01010040F114C2D149E441BB86CC8F6399CCD6</vt:lpwstr>
  </property>
</Properties>
</file>